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25"/>
  </p:notesMasterIdLst>
  <p:sldIdLst>
    <p:sldId id="297" r:id="rId2"/>
    <p:sldId id="299" r:id="rId3"/>
    <p:sldId id="305" r:id="rId4"/>
    <p:sldId id="296" r:id="rId5"/>
    <p:sldId id="290" r:id="rId6"/>
    <p:sldId id="256" r:id="rId7"/>
    <p:sldId id="263" r:id="rId8"/>
    <p:sldId id="264" r:id="rId9"/>
    <p:sldId id="265" r:id="rId10"/>
    <p:sldId id="266" r:id="rId11"/>
    <p:sldId id="268" r:id="rId12"/>
    <p:sldId id="295" r:id="rId13"/>
    <p:sldId id="271" r:id="rId14"/>
    <p:sldId id="301" r:id="rId15"/>
    <p:sldId id="302" r:id="rId16"/>
    <p:sldId id="303" r:id="rId17"/>
    <p:sldId id="304" r:id="rId18"/>
    <p:sldId id="285" r:id="rId19"/>
    <p:sldId id="307" r:id="rId20"/>
    <p:sldId id="308" r:id="rId21"/>
    <p:sldId id="306" r:id="rId22"/>
    <p:sldId id="287" r:id="rId23"/>
    <p:sldId id="300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58" autoAdjust="0"/>
  </p:normalViewPr>
  <p:slideViewPr>
    <p:cSldViewPr>
      <p:cViewPr varScale="1">
        <p:scale>
          <a:sx n="61" d="100"/>
          <a:sy n="61" d="100"/>
        </p:scale>
        <p:origin x="-240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FECB3E4-A585-41D6-92EF-2E5C7C0DA2FB}" type="doc">
      <dgm:prSet loTypeId="urn:microsoft.com/office/officeart/2005/8/layout/process3" loCatId="process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ECA4C01D-A124-4162-9BEA-5CC71476303D}">
      <dgm:prSet phldrT="[Текст]"/>
      <dgm:spPr/>
      <dgm:t>
        <a:bodyPr/>
        <a:lstStyle/>
        <a:p>
          <a:r>
            <a:rPr lang="ru-RU" dirty="0" smtClean="0"/>
            <a:t>1 минута</a:t>
          </a:r>
          <a:endParaRPr lang="ru-RU" dirty="0"/>
        </a:p>
      </dgm:t>
    </dgm:pt>
    <dgm:pt modelId="{B9ED393F-54AA-4538-AB7C-2A43DFAF4D11}" type="parTrans" cxnId="{FC47CE38-5042-4D59-A376-FDEB27D0FC9D}">
      <dgm:prSet/>
      <dgm:spPr/>
      <dgm:t>
        <a:bodyPr/>
        <a:lstStyle/>
        <a:p>
          <a:endParaRPr lang="ru-RU"/>
        </a:p>
      </dgm:t>
    </dgm:pt>
    <dgm:pt modelId="{1EAFA2AC-9003-4AD4-9207-C86961B1E1A8}" type="sibTrans" cxnId="{FC47CE38-5042-4D59-A376-FDEB27D0FC9D}">
      <dgm:prSet/>
      <dgm:spPr/>
      <dgm:t>
        <a:bodyPr/>
        <a:lstStyle/>
        <a:p>
          <a:endParaRPr lang="ru-RU" dirty="0"/>
        </a:p>
      </dgm:t>
    </dgm:pt>
    <dgm:pt modelId="{430E81F1-8B6A-4FCB-BF80-0AC5D3D53528}">
      <dgm:prSet phldrT="[Текст]"/>
      <dgm:spPr/>
      <dgm:t>
        <a:bodyPr/>
        <a:lstStyle/>
        <a:p>
          <a:r>
            <a:rPr lang="ru-RU" dirty="0" smtClean="0"/>
            <a:t>Вставка фото</a:t>
          </a:r>
          <a:endParaRPr lang="ru-RU" dirty="0"/>
        </a:p>
      </dgm:t>
    </dgm:pt>
    <dgm:pt modelId="{5E6FD170-775D-4712-B34B-B11ECDA98C3E}" type="parTrans" cxnId="{68BDD78B-CEBF-4298-9B67-4F9B60FED589}">
      <dgm:prSet/>
      <dgm:spPr/>
      <dgm:t>
        <a:bodyPr/>
        <a:lstStyle/>
        <a:p>
          <a:endParaRPr lang="ru-RU"/>
        </a:p>
      </dgm:t>
    </dgm:pt>
    <dgm:pt modelId="{83245C26-52E2-4A7C-B3E3-951E214AC6DD}" type="sibTrans" cxnId="{68BDD78B-CEBF-4298-9B67-4F9B60FED589}">
      <dgm:prSet/>
      <dgm:spPr/>
      <dgm:t>
        <a:bodyPr/>
        <a:lstStyle/>
        <a:p>
          <a:endParaRPr lang="ru-RU"/>
        </a:p>
      </dgm:t>
    </dgm:pt>
    <dgm:pt modelId="{A9A328CB-8D26-4E30-B73B-F0786D86FD08}">
      <dgm:prSet phldrT="[Текст]"/>
      <dgm:spPr/>
      <dgm:t>
        <a:bodyPr/>
        <a:lstStyle/>
        <a:p>
          <a:r>
            <a:rPr lang="ru-RU" dirty="0" smtClean="0"/>
            <a:t>2 минута</a:t>
          </a:r>
          <a:endParaRPr lang="ru-RU" dirty="0"/>
        </a:p>
      </dgm:t>
    </dgm:pt>
    <dgm:pt modelId="{D0CE73F8-B9E9-43FE-A5F6-53FABE3CBC96}" type="parTrans" cxnId="{072BF44B-FFDF-4F7A-B012-3BB138A00BE7}">
      <dgm:prSet/>
      <dgm:spPr/>
      <dgm:t>
        <a:bodyPr/>
        <a:lstStyle/>
        <a:p>
          <a:endParaRPr lang="ru-RU"/>
        </a:p>
      </dgm:t>
    </dgm:pt>
    <dgm:pt modelId="{A00FF0A6-46C8-4BED-B362-1261B80F680B}" type="sibTrans" cxnId="{072BF44B-FFDF-4F7A-B012-3BB138A00BE7}">
      <dgm:prSet/>
      <dgm:spPr/>
      <dgm:t>
        <a:bodyPr/>
        <a:lstStyle/>
        <a:p>
          <a:endParaRPr lang="ru-RU" dirty="0"/>
        </a:p>
      </dgm:t>
    </dgm:pt>
    <dgm:pt modelId="{47531F5F-9BC2-47E9-87B0-89CA90AD24DF}">
      <dgm:prSet phldrT="[Текст]"/>
      <dgm:spPr/>
      <dgm:t>
        <a:bodyPr/>
        <a:lstStyle/>
        <a:p>
          <a:r>
            <a:rPr lang="ru-RU" dirty="0" smtClean="0"/>
            <a:t>Вставка музыки</a:t>
          </a:r>
          <a:endParaRPr lang="ru-RU" dirty="0"/>
        </a:p>
      </dgm:t>
    </dgm:pt>
    <dgm:pt modelId="{B001B39B-5D38-4BE1-A566-7EF4F9DB7643}" type="parTrans" cxnId="{F02D98AC-57AC-43DB-99C5-4DBF945CE891}">
      <dgm:prSet/>
      <dgm:spPr/>
      <dgm:t>
        <a:bodyPr/>
        <a:lstStyle/>
        <a:p>
          <a:endParaRPr lang="ru-RU"/>
        </a:p>
      </dgm:t>
    </dgm:pt>
    <dgm:pt modelId="{A7169E17-2E66-45BF-9879-2F1B571802B7}" type="sibTrans" cxnId="{F02D98AC-57AC-43DB-99C5-4DBF945CE891}">
      <dgm:prSet/>
      <dgm:spPr/>
      <dgm:t>
        <a:bodyPr/>
        <a:lstStyle/>
        <a:p>
          <a:endParaRPr lang="ru-RU"/>
        </a:p>
      </dgm:t>
    </dgm:pt>
    <dgm:pt modelId="{1B59ED62-D1F2-4A92-93DF-82B524DF6378}">
      <dgm:prSet phldrT="[Текст]"/>
      <dgm:spPr/>
      <dgm:t>
        <a:bodyPr/>
        <a:lstStyle/>
        <a:p>
          <a:r>
            <a:rPr lang="ru-RU" dirty="0" smtClean="0"/>
            <a:t>3 -4  минута</a:t>
          </a:r>
          <a:endParaRPr lang="ru-RU" dirty="0"/>
        </a:p>
      </dgm:t>
    </dgm:pt>
    <dgm:pt modelId="{77E6A933-8336-4B7C-89FE-4060E7258AFC}" type="parTrans" cxnId="{B38EA327-2F5D-4A22-8720-A9B690BCBE21}">
      <dgm:prSet/>
      <dgm:spPr/>
      <dgm:t>
        <a:bodyPr/>
        <a:lstStyle/>
        <a:p>
          <a:endParaRPr lang="ru-RU"/>
        </a:p>
      </dgm:t>
    </dgm:pt>
    <dgm:pt modelId="{233C0524-903B-43B0-91F0-DE7A94477EE0}" type="sibTrans" cxnId="{B38EA327-2F5D-4A22-8720-A9B690BCBE21}">
      <dgm:prSet/>
      <dgm:spPr/>
      <dgm:t>
        <a:bodyPr/>
        <a:lstStyle/>
        <a:p>
          <a:endParaRPr lang="ru-RU" dirty="0"/>
        </a:p>
      </dgm:t>
    </dgm:pt>
    <dgm:pt modelId="{E5A2E07B-8C90-4170-84FC-7D023CFBF492}">
      <dgm:prSet phldrT="[Текст]"/>
      <dgm:spPr/>
      <dgm:t>
        <a:bodyPr/>
        <a:lstStyle/>
        <a:p>
          <a:r>
            <a:rPr lang="ru-RU" dirty="0" smtClean="0"/>
            <a:t>Копирование текста</a:t>
          </a:r>
          <a:endParaRPr lang="ru-RU" dirty="0"/>
        </a:p>
      </dgm:t>
    </dgm:pt>
    <dgm:pt modelId="{6FFD4933-3062-4B52-B474-ECEAA04E5CA2}" type="parTrans" cxnId="{9625444A-BC95-41F5-BD6B-AE238739DAA9}">
      <dgm:prSet/>
      <dgm:spPr/>
      <dgm:t>
        <a:bodyPr/>
        <a:lstStyle/>
        <a:p>
          <a:endParaRPr lang="ru-RU"/>
        </a:p>
      </dgm:t>
    </dgm:pt>
    <dgm:pt modelId="{575EEDCA-67B5-4748-ADD8-61AE58E3B7B4}" type="sibTrans" cxnId="{9625444A-BC95-41F5-BD6B-AE238739DAA9}">
      <dgm:prSet/>
      <dgm:spPr/>
      <dgm:t>
        <a:bodyPr/>
        <a:lstStyle/>
        <a:p>
          <a:endParaRPr lang="ru-RU"/>
        </a:p>
      </dgm:t>
    </dgm:pt>
    <dgm:pt modelId="{2832087B-C002-4F3B-81C0-2BB92BAEB13E}">
      <dgm:prSet/>
      <dgm:spPr/>
      <dgm:t>
        <a:bodyPr/>
        <a:lstStyle/>
        <a:p>
          <a:r>
            <a:rPr lang="ru-RU" dirty="0" smtClean="0"/>
            <a:t>5 минута</a:t>
          </a:r>
          <a:endParaRPr lang="ru-RU" dirty="0"/>
        </a:p>
      </dgm:t>
    </dgm:pt>
    <dgm:pt modelId="{3FEF26E4-7EC7-44AD-A313-3F43AB1B68AA}" type="parTrans" cxnId="{7B8A2996-8B74-46F8-8768-67D28E172F03}">
      <dgm:prSet/>
      <dgm:spPr/>
      <dgm:t>
        <a:bodyPr/>
        <a:lstStyle/>
        <a:p>
          <a:endParaRPr lang="ru-RU"/>
        </a:p>
      </dgm:t>
    </dgm:pt>
    <dgm:pt modelId="{75D6041E-899E-4B92-814A-1AE7979E3C45}" type="sibTrans" cxnId="{7B8A2996-8B74-46F8-8768-67D28E172F03}">
      <dgm:prSet/>
      <dgm:spPr/>
      <dgm:t>
        <a:bodyPr/>
        <a:lstStyle/>
        <a:p>
          <a:endParaRPr lang="ru-RU"/>
        </a:p>
      </dgm:t>
    </dgm:pt>
    <dgm:pt modelId="{072406B1-9627-458D-9A53-3B39B0EC644F}">
      <dgm:prSet/>
      <dgm:spPr/>
      <dgm:t>
        <a:bodyPr/>
        <a:lstStyle/>
        <a:p>
          <a:r>
            <a:rPr lang="ru-RU" dirty="0" smtClean="0"/>
            <a:t>Настройка анимации  </a:t>
          </a:r>
          <a:endParaRPr lang="ru-RU" dirty="0"/>
        </a:p>
      </dgm:t>
    </dgm:pt>
    <dgm:pt modelId="{F09E5689-0FF2-4597-ADBD-98D7BD994D83}" type="parTrans" cxnId="{6E09C94C-C101-4908-A1C3-F9BBF7DC7473}">
      <dgm:prSet/>
      <dgm:spPr/>
      <dgm:t>
        <a:bodyPr/>
        <a:lstStyle/>
        <a:p>
          <a:endParaRPr lang="ru-RU"/>
        </a:p>
      </dgm:t>
    </dgm:pt>
    <dgm:pt modelId="{3F732793-12F4-4959-A164-8232549D64E8}" type="sibTrans" cxnId="{6E09C94C-C101-4908-A1C3-F9BBF7DC7473}">
      <dgm:prSet/>
      <dgm:spPr/>
      <dgm:t>
        <a:bodyPr/>
        <a:lstStyle/>
        <a:p>
          <a:endParaRPr lang="ru-RU"/>
        </a:p>
      </dgm:t>
    </dgm:pt>
    <dgm:pt modelId="{B3567CA7-8CB3-4880-9AED-9D6DAE068183}">
      <dgm:prSet phldrT="[Текст]"/>
      <dgm:spPr/>
      <dgm:t>
        <a:bodyPr/>
        <a:lstStyle/>
        <a:p>
          <a:r>
            <a:rPr lang="ru-RU" dirty="0" smtClean="0"/>
            <a:t>Вставка текста </a:t>
          </a:r>
          <a:endParaRPr lang="ru-RU" dirty="0"/>
        </a:p>
      </dgm:t>
    </dgm:pt>
    <dgm:pt modelId="{5FDE4932-E002-4582-BAA0-429474904F6A}" type="parTrans" cxnId="{F8E3D766-0EE7-48F8-B931-3B2713D3F7AD}">
      <dgm:prSet/>
      <dgm:spPr/>
      <dgm:t>
        <a:bodyPr/>
        <a:lstStyle/>
        <a:p>
          <a:endParaRPr lang="ru-RU"/>
        </a:p>
      </dgm:t>
    </dgm:pt>
    <dgm:pt modelId="{523C32CA-1A6E-4D21-B237-098B6C6EE5BE}" type="sibTrans" cxnId="{F8E3D766-0EE7-48F8-B931-3B2713D3F7AD}">
      <dgm:prSet/>
      <dgm:spPr/>
      <dgm:t>
        <a:bodyPr/>
        <a:lstStyle/>
        <a:p>
          <a:endParaRPr lang="ru-RU"/>
        </a:p>
      </dgm:t>
    </dgm:pt>
    <dgm:pt modelId="{01D3B681-9FBD-4D88-8B9D-7AC21EB01EF5}" type="pres">
      <dgm:prSet presAssocID="{4FECB3E4-A585-41D6-92EF-2E5C7C0DA2FB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DE822E5-18E4-414C-B02A-085AA2F031E5}" type="pres">
      <dgm:prSet presAssocID="{ECA4C01D-A124-4162-9BEA-5CC71476303D}" presName="composite" presStyleCnt="0"/>
      <dgm:spPr/>
      <dgm:t>
        <a:bodyPr/>
        <a:lstStyle/>
        <a:p>
          <a:endParaRPr lang="ru-RU"/>
        </a:p>
      </dgm:t>
    </dgm:pt>
    <dgm:pt modelId="{BC3D4AE8-A3D2-42ED-8342-A12D889D1B16}" type="pres">
      <dgm:prSet presAssocID="{ECA4C01D-A124-4162-9BEA-5CC71476303D}" presName="parTx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7AEBFC-4E7B-4AD9-89E2-EBB7DAFBA23F}" type="pres">
      <dgm:prSet presAssocID="{ECA4C01D-A124-4162-9BEA-5CC71476303D}" presName="parSh" presStyleLbl="node1" presStyleIdx="0" presStyleCnt="4"/>
      <dgm:spPr/>
      <dgm:t>
        <a:bodyPr/>
        <a:lstStyle/>
        <a:p>
          <a:endParaRPr lang="ru-RU"/>
        </a:p>
      </dgm:t>
    </dgm:pt>
    <dgm:pt modelId="{834334B1-CC9B-4093-B55E-D97AF8446549}" type="pres">
      <dgm:prSet presAssocID="{ECA4C01D-A124-4162-9BEA-5CC71476303D}" presName="desTx" presStyleLbl="fg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0E662B-3AF8-493C-8F7C-677D97E07666}" type="pres">
      <dgm:prSet presAssocID="{1EAFA2AC-9003-4AD4-9207-C86961B1E1A8}" presName="sibTrans" presStyleLbl="sibTrans2D1" presStyleIdx="0" presStyleCnt="3"/>
      <dgm:spPr/>
      <dgm:t>
        <a:bodyPr/>
        <a:lstStyle/>
        <a:p>
          <a:endParaRPr lang="ru-RU"/>
        </a:p>
      </dgm:t>
    </dgm:pt>
    <dgm:pt modelId="{5BEC4913-A139-4F80-87D7-6F73105BCF84}" type="pres">
      <dgm:prSet presAssocID="{1EAFA2AC-9003-4AD4-9207-C86961B1E1A8}" presName="connTx" presStyleLbl="sibTrans2D1" presStyleIdx="0" presStyleCnt="3"/>
      <dgm:spPr/>
      <dgm:t>
        <a:bodyPr/>
        <a:lstStyle/>
        <a:p>
          <a:endParaRPr lang="ru-RU"/>
        </a:p>
      </dgm:t>
    </dgm:pt>
    <dgm:pt modelId="{A5501176-DEF7-4EB4-82B2-BE271CC75C57}" type="pres">
      <dgm:prSet presAssocID="{A9A328CB-8D26-4E30-B73B-F0786D86FD08}" presName="composite" presStyleCnt="0"/>
      <dgm:spPr/>
      <dgm:t>
        <a:bodyPr/>
        <a:lstStyle/>
        <a:p>
          <a:endParaRPr lang="ru-RU"/>
        </a:p>
      </dgm:t>
    </dgm:pt>
    <dgm:pt modelId="{389D6B43-8FD9-4613-985C-4FE18E49EC45}" type="pres">
      <dgm:prSet presAssocID="{A9A328CB-8D26-4E30-B73B-F0786D86FD08}" presName="parTx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EBB0FA-4F08-4E30-AECC-0619BF2D0DE0}" type="pres">
      <dgm:prSet presAssocID="{A9A328CB-8D26-4E30-B73B-F0786D86FD08}" presName="parSh" presStyleLbl="node1" presStyleIdx="1" presStyleCnt="4"/>
      <dgm:spPr/>
      <dgm:t>
        <a:bodyPr/>
        <a:lstStyle/>
        <a:p>
          <a:endParaRPr lang="ru-RU"/>
        </a:p>
      </dgm:t>
    </dgm:pt>
    <dgm:pt modelId="{477FAA2F-5781-42D5-A112-75F73A63AFC9}" type="pres">
      <dgm:prSet presAssocID="{A9A328CB-8D26-4E30-B73B-F0786D86FD08}" presName="desTx" presStyleLbl="fg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1021C4-1CAE-450A-AA32-98C2860C921D}" type="pres">
      <dgm:prSet presAssocID="{A00FF0A6-46C8-4BED-B362-1261B80F680B}" presName="sibTrans" presStyleLbl="sibTrans2D1" presStyleIdx="1" presStyleCnt="3"/>
      <dgm:spPr/>
      <dgm:t>
        <a:bodyPr/>
        <a:lstStyle/>
        <a:p>
          <a:endParaRPr lang="ru-RU"/>
        </a:p>
      </dgm:t>
    </dgm:pt>
    <dgm:pt modelId="{097024B3-5DED-4D7E-AA77-00EBF1967077}" type="pres">
      <dgm:prSet presAssocID="{A00FF0A6-46C8-4BED-B362-1261B80F680B}" presName="connTx" presStyleLbl="sibTrans2D1" presStyleIdx="1" presStyleCnt="3"/>
      <dgm:spPr/>
      <dgm:t>
        <a:bodyPr/>
        <a:lstStyle/>
        <a:p>
          <a:endParaRPr lang="ru-RU"/>
        </a:p>
      </dgm:t>
    </dgm:pt>
    <dgm:pt modelId="{2573A23B-53D4-416D-AE93-FDB649B32EF6}" type="pres">
      <dgm:prSet presAssocID="{1B59ED62-D1F2-4A92-93DF-82B524DF6378}" presName="composite" presStyleCnt="0"/>
      <dgm:spPr/>
      <dgm:t>
        <a:bodyPr/>
        <a:lstStyle/>
        <a:p>
          <a:endParaRPr lang="ru-RU"/>
        </a:p>
      </dgm:t>
    </dgm:pt>
    <dgm:pt modelId="{71759ACD-B32E-4C51-9B59-2FB5AE4488C7}" type="pres">
      <dgm:prSet presAssocID="{1B59ED62-D1F2-4A92-93DF-82B524DF6378}" presName="parTx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94E256-4CDD-471F-868C-1F4C282612DF}" type="pres">
      <dgm:prSet presAssocID="{1B59ED62-D1F2-4A92-93DF-82B524DF6378}" presName="parSh" presStyleLbl="node1" presStyleIdx="2" presStyleCnt="4"/>
      <dgm:spPr/>
      <dgm:t>
        <a:bodyPr/>
        <a:lstStyle/>
        <a:p>
          <a:endParaRPr lang="ru-RU"/>
        </a:p>
      </dgm:t>
    </dgm:pt>
    <dgm:pt modelId="{4729BCDD-C0DA-4269-A06B-BDF9084A29EC}" type="pres">
      <dgm:prSet presAssocID="{1B59ED62-D1F2-4A92-93DF-82B524DF6378}" presName="desTx" presStyleLbl="fg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2041E7-6765-48DF-86B5-E2118B76CA6D}" type="pres">
      <dgm:prSet presAssocID="{233C0524-903B-43B0-91F0-DE7A94477EE0}" presName="sibTrans" presStyleLbl="sibTrans2D1" presStyleIdx="2" presStyleCnt="3"/>
      <dgm:spPr/>
      <dgm:t>
        <a:bodyPr/>
        <a:lstStyle/>
        <a:p>
          <a:endParaRPr lang="ru-RU"/>
        </a:p>
      </dgm:t>
    </dgm:pt>
    <dgm:pt modelId="{6CF6131C-9FED-441B-9270-CEC305F69A0C}" type="pres">
      <dgm:prSet presAssocID="{233C0524-903B-43B0-91F0-DE7A94477EE0}" presName="connTx" presStyleLbl="sibTrans2D1" presStyleIdx="2" presStyleCnt="3"/>
      <dgm:spPr/>
      <dgm:t>
        <a:bodyPr/>
        <a:lstStyle/>
        <a:p>
          <a:endParaRPr lang="ru-RU"/>
        </a:p>
      </dgm:t>
    </dgm:pt>
    <dgm:pt modelId="{07CFB106-8A6C-4FA4-B072-BB1A1966A684}" type="pres">
      <dgm:prSet presAssocID="{2832087B-C002-4F3B-81C0-2BB92BAEB13E}" presName="composite" presStyleCnt="0"/>
      <dgm:spPr/>
      <dgm:t>
        <a:bodyPr/>
        <a:lstStyle/>
        <a:p>
          <a:endParaRPr lang="ru-RU"/>
        </a:p>
      </dgm:t>
    </dgm:pt>
    <dgm:pt modelId="{0E154096-805E-4127-A8F5-3223C95E094F}" type="pres">
      <dgm:prSet presAssocID="{2832087B-C002-4F3B-81C0-2BB92BAEB13E}" presName="parTx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482533-E984-4C7F-B2F3-D5AD9E9DC266}" type="pres">
      <dgm:prSet presAssocID="{2832087B-C002-4F3B-81C0-2BB92BAEB13E}" presName="parSh" presStyleLbl="node1" presStyleIdx="3" presStyleCnt="4"/>
      <dgm:spPr/>
      <dgm:t>
        <a:bodyPr/>
        <a:lstStyle/>
        <a:p>
          <a:endParaRPr lang="ru-RU"/>
        </a:p>
      </dgm:t>
    </dgm:pt>
    <dgm:pt modelId="{7B48FB29-4C8A-42FE-99D8-B82344A3B74A}" type="pres">
      <dgm:prSet presAssocID="{2832087B-C002-4F3B-81C0-2BB92BAEB13E}" presName="desTx" presStyleLbl="fgAcc1" presStyleIdx="3" presStyleCnt="4" custLinFactNeighborX="6237" custLinFactNeighborY="-15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B8A2996-8B74-46F8-8768-67D28E172F03}" srcId="{4FECB3E4-A585-41D6-92EF-2E5C7C0DA2FB}" destId="{2832087B-C002-4F3B-81C0-2BB92BAEB13E}" srcOrd="3" destOrd="0" parTransId="{3FEF26E4-7EC7-44AD-A313-3F43AB1B68AA}" sibTransId="{75D6041E-899E-4B92-814A-1AE7979E3C45}"/>
    <dgm:cxn modelId="{5F78B869-320D-412A-9DDF-A918A5473918}" type="presOf" srcId="{233C0524-903B-43B0-91F0-DE7A94477EE0}" destId="{F52041E7-6765-48DF-86B5-E2118B76CA6D}" srcOrd="0" destOrd="0" presId="urn:microsoft.com/office/officeart/2005/8/layout/process3"/>
    <dgm:cxn modelId="{E428890C-E04E-46BD-8595-2DF0490A9F83}" type="presOf" srcId="{ECA4C01D-A124-4162-9BEA-5CC71476303D}" destId="{BC3D4AE8-A3D2-42ED-8342-A12D889D1B16}" srcOrd="0" destOrd="0" presId="urn:microsoft.com/office/officeart/2005/8/layout/process3"/>
    <dgm:cxn modelId="{9625444A-BC95-41F5-BD6B-AE238739DAA9}" srcId="{1B59ED62-D1F2-4A92-93DF-82B524DF6378}" destId="{E5A2E07B-8C90-4170-84FC-7D023CFBF492}" srcOrd="0" destOrd="0" parTransId="{6FFD4933-3062-4B52-B474-ECEAA04E5CA2}" sibTransId="{575EEDCA-67B5-4748-ADD8-61AE58E3B7B4}"/>
    <dgm:cxn modelId="{7366BA19-80B3-4497-9E39-BC3DA0EC07D2}" type="presOf" srcId="{ECA4C01D-A124-4162-9BEA-5CC71476303D}" destId="{FB7AEBFC-4E7B-4AD9-89E2-EBB7DAFBA23F}" srcOrd="1" destOrd="0" presId="urn:microsoft.com/office/officeart/2005/8/layout/process3"/>
    <dgm:cxn modelId="{2E5CB14A-E177-4639-BF41-027D545209E9}" type="presOf" srcId="{2832087B-C002-4F3B-81C0-2BB92BAEB13E}" destId="{0E154096-805E-4127-A8F5-3223C95E094F}" srcOrd="0" destOrd="0" presId="urn:microsoft.com/office/officeart/2005/8/layout/process3"/>
    <dgm:cxn modelId="{68BDD78B-CEBF-4298-9B67-4F9B60FED589}" srcId="{ECA4C01D-A124-4162-9BEA-5CC71476303D}" destId="{430E81F1-8B6A-4FCB-BF80-0AC5D3D53528}" srcOrd="0" destOrd="0" parTransId="{5E6FD170-775D-4712-B34B-B11ECDA98C3E}" sibTransId="{83245C26-52E2-4A7C-B3E3-951E214AC6DD}"/>
    <dgm:cxn modelId="{AB0F01A6-5B2A-4A50-86CF-977BE3CFC6B1}" type="presOf" srcId="{A9A328CB-8D26-4E30-B73B-F0786D86FD08}" destId="{90EBB0FA-4F08-4E30-AECC-0619BF2D0DE0}" srcOrd="1" destOrd="0" presId="urn:microsoft.com/office/officeart/2005/8/layout/process3"/>
    <dgm:cxn modelId="{99835C4B-1EB1-4225-A2ED-63D4B6436258}" type="presOf" srcId="{E5A2E07B-8C90-4170-84FC-7D023CFBF492}" destId="{4729BCDD-C0DA-4269-A06B-BDF9084A29EC}" srcOrd="0" destOrd="0" presId="urn:microsoft.com/office/officeart/2005/8/layout/process3"/>
    <dgm:cxn modelId="{46F07804-0D60-49F1-A0EB-7F5DED298F4E}" type="presOf" srcId="{1B59ED62-D1F2-4A92-93DF-82B524DF6378}" destId="{71759ACD-B32E-4C51-9B59-2FB5AE4488C7}" srcOrd="0" destOrd="0" presId="urn:microsoft.com/office/officeart/2005/8/layout/process3"/>
    <dgm:cxn modelId="{816CA9C7-7882-45A0-90B9-2CEA50E4F5BE}" type="presOf" srcId="{4FECB3E4-A585-41D6-92EF-2E5C7C0DA2FB}" destId="{01D3B681-9FBD-4D88-8B9D-7AC21EB01EF5}" srcOrd="0" destOrd="0" presId="urn:microsoft.com/office/officeart/2005/8/layout/process3"/>
    <dgm:cxn modelId="{34112D03-22DB-4DAC-96A0-46BE88D725FF}" type="presOf" srcId="{233C0524-903B-43B0-91F0-DE7A94477EE0}" destId="{6CF6131C-9FED-441B-9270-CEC305F69A0C}" srcOrd="1" destOrd="0" presId="urn:microsoft.com/office/officeart/2005/8/layout/process3"/>
    <dgm:cxn modelId="{C797C239-D5D7-46D5-9573-079AD55B1851}" type="presOf" srcId="{072406B1-9627-458D-9A53-3B39B0EC644F}" destId="{7B48FB29-4C8A-42FE-99D8-B82344A3B74A}" srcOrd="0" destOrd="0" presId="urn:microsoft.com/office/officeart/2005/8/layout/process3"/>
    <dgm:cxn modelId="{1A9A0A61-CBF9-4F62-8E01-3E291AE2A71A}" type="presOf" srcId="{A9A328CB-8D26-4E30-B73B-F0786D86FD08}" destId="{389D6B43-8FD9-4613-985C-4FE18E49EC45}" srcOrd="0" destOrd="0" presId="urn:microsoft.com/office/officeart/2005/8/layout/process3"/>
    <dgm:cxn modelId="{C8444309-AEDD-46C5-973E-28AD737E1769}" type="presOf" srcId="{1EAFA2AC-9003-4AD4-9207-C86961B1E1A8}" destId="{050E662B-3AF8-493C-8F7C-677D97E07666}" srcOrd="0" destOrd="0" presId="urn:microsoft.com/office/officeart/2005/8/layout/process3"/>
    <dgm:cxn modelId="{1214820C-D19E-4735-BC95-47D588D4F32E}" type="presOf" srcId="{A00FF0A6-46C8-4BED-B362-1261B80F680B}" destId="{097024B3-5DED-4D7E-AA77-00EBF1967077}" srcOrd="1" destOrd="0" presId="urn:microsoft.com/office/officeart/2005/8/layout/process3"/>
    <dgm:cxn modelId="{FC47CE38-5042-4D59-A376-FDEB27D0FC9D}" srcId="{4FECB3E4-A585-41D6-92EF-2E5C7C0DA2FB}" destId="{ECA4C01D-A124-4162-9BEA-5CC71476303D}" srcOrd="0" destOrd="0" parTransId="{B9ED393F-54AA-4538-AB7C-2A43DFAF4D11}" sibTransId="{1EAFA2AC-9003-4AD4-9207-C86961B1E1A8}"/>
    <dgm:cxn modelId="{072BF44B-FFDF-4F7A-B012-3BB138A00BE7}" srcId="{4FECB3E4-A585-41D6-92EF-2E5C7C0DA2FB}" destId="{A9A328CB-8D26-4E30-B73B-F0786D86FD08}" srcOrd="1" destOrd="0" parTransId="{D0CE73F8-B9E9-43FE-A5F6-53FABE3CBC96}" sibTransId="{A00FF0A6-46C8-4BED-B362-1261B80F680B}"/>
    <dgm:cxn modelId="{FD447F96-4037-47F0-9A56-3EA18ED49C09}" type="presOf" srcId="{B3567CA7-8CB3-4880-9AED-9D6DAE068183}" destId="{4729BCDD-C0DA-4269-A06B-BDF9084A29EC}" srcOrd="0" destOrd="1" presId="urn:microsoft.com/office/officeart/2005/8/layout/process3"/>
    <dgm:cxn modelId="{6E09C94C-C101-4908-A1C3-F9BBF7DC7473}" srcId="{2832087B-C002-4F3B-81C0-2BB92BAEB13E}" destId="{072406B1-9627-458D-9A53-3B39B0EC644F}" srcOrd="0" destOrd="0" parTransId="{F09E5689-0FF2-4597-ADBD-98D7BD994D83}" sibTransId="{3F732793-12F4-4959-A164-8232549D64E8}"/>
    <dgm:cxn modelId="{F8E3D766-0EE7-48F8-B931-3B2713D3F7AD}" srcId="{1B59ED62-D1F2-4A92-93DF-82B524DF6378}" destId="{B3567CA7-8CB3-4880-9AED-9D6DAE068183}" srcOrd="1" destOrd="0" parTransId="{5FDE4932-E002-4582-BAA0-429474904F6A}" sibTransId="{523C32CA-1A6E-4D21-B237-098B6C6EE5BE}"/>
    <dgm:cxn modelId="{DC258DD2-8033-4CC6-AA2C-4D17A9ACBF25}" type="presOf" srcId="{1B59ED62-D1F2-4A92-93DF-82B524DF6378}" destId="{0694E256-4CDD-471F-868C-1F4C282612DF}" srcOrd="1" destOrd="0" presId="urn:microsoft.com/office/officeart/2005/8/layout/process3"/>
    <dgm:cxn modelId="{975E045D-EC8F-4590-97EA-DDEDA5104530}" type="presOf" srcId="{A00FF0A6-46C8-4BED-B362-1261B80F680B}" destId="{D11021C4-1CAE-450A-AA32-98C2860C921D}" srcOrd="0" destOrd="0" presId="urn:microsoft.com/office/officeart/2005/8/layout/process3"/>
    <dgm:cxn modelId="{B38EA327-2F5D-4A22-8720-A9B690BCBE21}" srcId="{4FECB3E4-A585-41D6-92EF-2E5C7C0DA2FB}" destId="{1B59ED62-D1F2-4A92-93DF-82B524DF6378}" srcOrd="2" destOrd="0" parTransId="{77E6A933-8336-4B7C-89FE-4060E7258AFC}" sibTransId="{233C0524-903B-43B0-91F0-DE7A94477EE0}"/>
    <dgm:cxn modelId="{7381FA11-062E-4CAA-BA5E-5DB94D72C5D9}" type="presOf" srcId="{430E81F1-8B6A-4FCB-BF80-0AC5D3D53528}" destId="{834334B1-CC9B-4093-B55E-D97AF8446549}" srcOrd="0" destOrd="0" presId="urn:microsoft.com/office/officeart/2005/8/layout/process3"/>
    <dgm:cxn modelId="{C94E1ED8-AB3B-464B-8DB2-428D93668A5E}" type="presOf" srcId="{47531F5F-9BC2-47E9-87B0-89CA90AD24DF}" destId="{477FAA2F-5781-42D5-A112-75F73A63AFC9}" srcOrd="0" destOrd="0" presId="urn:microsoft.com/office/officeart/2005/8/layout/process3"/>
    <dgm:cxn modelId="{F02D98AC-57AC-43DB-99C5-4DBF945CE891}" srcId="{A9A328CB-8D26-4E30-B73B-F0786D86FD08}" destId="{47531F5F-9BC2-47E9-87B0-89CA90AD24DF}" srcOrd="0" destOrd="0" parTransId="{B001B39B-5D38-4BE1-A566-7EF4F9DB7643}" sibTransId="{A7169E17-2E66-45BF-9879-2F1B571802B7}"/>
    <dgm:cxn modelId="{7270FAFC-66A7-4E27-8550-0917D8510370}" type="presOf" srcId="{1EAFA2AC-9003-4AD4-9207-C86961B1E1A8}" destId="{5BEC4913-A139-4F80-87D7-6F73105BCF84}" srcOrd="1" destOrd="0" presId="urn:microsoft.com/office/officeart/2005/8/layout/process3"/>
    <dgm:cxn modelId="{CCE1B844-AA48-4B30-8FE6-16E575E166F1}" type="presOf" srcId="{2832087B-C002-4F3B-81C0-2BB92BAEB13E}" destId="{E7482533-E984-4C7F-B2F3-D5AD9E9DC266}" srcOrd="1" destOrd="0" presId="urn:microsoft.com/office/officeart/2005/8/layout/process3"/>
    <dgm:cxn modelId="{2C22AE8A-B31F-451D-9DDD-D5187DB84B5D}" type="presParOf" srcId="{01D3B681-9FBD-4D88-8B9D-7AC21EB01EF5}" destId="{8DE822E5-18E4-414C-B02A-085AA2F031E5}" srcOrd="0" destOrd="0" presId="urn:microsoft.com/office/officeart/2005/8/layout/process3"/>
    <dgm:cxn modelId="{06A033EE-DE5A-4ECD-8E72-D6611DE7AF48}" type="presParOf" srcId="{8DE822E5-18E4-414C-B02A-085AA2F031E5}" destId="{BC3D4AE8-A3D2-42ED-8342-A12D889D1B16}" srcOrd="0" destOrd="0" presId="urn:microsoft.com/office/officeart/2005/8/layout/process3"/>
    <dgm:cxn modelId="{7BD57103-28E9-4051-86A6-DBAC7021263D}" type="presParOf" srcId="{8DE822E5-18E4-414C-B02A-085AA2F031E5}" destId="{FB7AEBFC-4E7B-4AD9-89E2-EBB7DAFBA23F}" srcOrd="1" destOrd="0" presId="urn:microsoft.com/office/officeart/2005/8/layout/process3"/>
    <dgm:cxn modelId="{FE45E177-4AF1-4884-A775-D1CC4663C0A2}" type="presParOf" srcId="{8DE822E5-18E4-414C-B02A-085AA2F031E5}" destId="{834334B1-CC9B-4093-B55E-D97AF8446549}" srcOrd="2" destOrd="0" presId="urn:microsoft.com/office/officeart/2005/8/layout/process3"/>
    <dgm:cxn modelId="{B0A5D79E-C3FC-4DB7-9346-17789066DD2F}" type="presParOf" srcId="{01D3B681-9FBD-4D88-8B9D-7AC21EB01EF5}" destId="{050E662B-3AF8-493C-8F7C-677D97E07666}" srcOrd="1" destOrd="0" presId="urn:microsoft.com/office/officeart/2005/8/layout/process3"/>
    <dgm:cxn modelId="{55BC3D55-B57A-49D6-8DBF-D6BCBFA98DF9}" type="presParOf" srcId="{050E662B-3AF8-493C-8F7C-677D97E07666}" destId="{5BEC4913-A139-4F80-87D7-6F73105BCF84}" srcOrd="0" destOrd="0" presId="urn:microsoft.com/office/officeart/2005/8/layout/process3"/>
    <dgm:cxn modelId="{27A29EC4-D36D-49FD-B76A-1648248BC7E7}" type="presParOf" srcId="{01D3B681-9FBD-4D88-8B9D-7AC21EB01EF5}" destId="{A5501176-DEF7-4EB4-82B2-BE271CC75C57}" srcOrd="2" destOrd="0" presId="urn:microsoft.com/office/officeart/2005/8/layout/process3"/>
    <dgm:cxn modelId="{C8AC0542-19C6-4DD3-BEAA-3D6CB28CFD9A}" type="presParOf" srcId="{A5501176-DEF7-4EB4-82B2-BE271CC75C57}" destId="{389D6B43-8FD9-4613-985C-4FE18E49EC45}" srcOrd="0" destOrd="0" presId="urn:microsoft.com/office/officeart/2005/8/layout/process3"/>
    <dgm:cxn modelId="{0265501C-4FCB-4FF0-90A4-F5180C3BD191}" type="presParOf" srcId="{A5501176-DEF7-4EB4-82B2-BE271CC75C57}" destId="{90EBB0FA-4F08-4E30-AECC-0619BF2D0DE0}" srcOrd="1" destOrd="0" presId="urn:microsoft.com/office/officeart/2005/8/layout/process3"/>
    <dgm:cxn modelId="{880EDB74-F936-42B1-BC0E-E75F0BF622FA}" type="presParOf" srcId="{A5501176-DEF7-4EB4-82B2-BE271CC75C57}" destId="{477FAA2F-5781-42D5-A112-75F73A63AFC9}" srcOrd="2" destOrd="0" presId="urn:microsoft.com/office/officeart/2005/8/layout/process3"/>
    <dgm:cxn modelId="{27128800-4056-4DB0-B3D2-34D2E2B41556}" type="presParOf" srcId="{01D3B681-9FBD-4D88-8B9D-7AC21EB01EF5}" destId="{D11021C4-1CAE-450A-AA32-98C2860C921D}" srcOrd="3" destOrd="0" presId="urn:microsoft.com/office/officeart/2005/8/layout/process3"/>
    <dgm:cxn modelId="{D67EC636-F706-43D8-ACF3-442525CB0CDF}" type="presParOf" srcId="{D11021C4-1CAE-450A-AA32-98C2860C921D}" destId="{097024B3-5DED-4D7E-AA77-00EBF1967077}" srcOrd="0" destOrd="0" presId="urn:microsoft.com/office/officeart/2005/8/layout/process3"/>
    <dgm:cxn modelId="{52861CA3-CB24-46D0-B0F4-6F5CB9FE21D8}" type="presParOf" srcId="{01D3B681-9FBD-4D88-8B9D-7AC21EB01EF5}" destId="{2573A23B-53D4-416D-AE93-FDB649B32EF6}" srcOrd="4" destOrd="0" presId="urn:microsoft.com/office/officeart/2005/8/layout/process3"/>
    <dgm:cxn modelId="{CA3668DE-EC84-43D7-8225-E936527371F2}" type="presParOf" srcId="{2573A23B-53D4-416D-AE93-FDB649B32EF6}" destId="{71759ACD-B32E-4C51-9B59-2FB5AE4488C7}" srcOrd="0" destOrd="0" presId="urn:microsoft.com/office/officeart/2005/8/layout/process3"/>
    <dgm:cxn modelId="{B33079AA-23A5-4555-A8A4-EF45BB9A8DF1}" type="presParOf" srcId="{2573A23B-53D4-416D-AE93-FDB649B32EF6}" destId="{0694E256-4CDD-471F-868C-1F4C282612DF}" srcOrd="1" destOrd="0" presId="urn:microsoft.com/office/officeart/2005/8/layout/process3"/>
    <dgm:cxn modelId="{8114D257-6F14-472B-BFE5-96234A1DB709}" type="presParOf" srcId="{2573A23B-53D4-416D-AE93-FDB649B32EF6}" destId="{4729BCDD-C0DA-4269-A06B-BDF9084A29EC}" srcOrd="2" destOrd="0" presId="urn:microsoft.com/office/officeart/2005/8/layout/process3"/>
    <dgm:cxn modelId="{2774F97F-25BF-4F42-9393-469D98EE9310}" type="presParOf" srcId="{01D3B681-9FBD-4D88-8B9D-7AC21EB01EF5}" destId="{F52041E7-6765-48DF-86B5-E2118B76CA6D}" srcOrd="5" destOrd="0" presId="urn:microsoft.com/office/officeart/2005/8/layout/process3"/>
    <dgm:cxn modelId="{AAFB9A89-1CC8-408C-9D07-FBF80B73860B}" type="presParOf" srcId="{F52041E7-6765-48DF-86B5-E2118B76CA6D}" destId="{6CF6131C-9FED-441B-9270-CEC305F69A0C}" srcOrd="0" destOrd="0" presId="urn:microsoft.com/office/officeart/2005/8/layout/process3"/>
    <dgm:cxn modelId="{6DCECA21-A96E-42EC-9100-C59F217A0AE3}" type="presParOf" srcId="{01D3B681-9FBD-4D88-8B9D-7AC21EB01EF5}" destId="{07CFB106-8A6C-4FA4-B072-BB1A1966A684}" srcOrd="6" destOrd="0" presId="urn:microsoft.com/office/officeart/2005/8/layout/process3"/>
    <dgm:cxn modelId="{1BDC7A7F-508C-40BE-AA04-6E9821D3C508}" type="presParOf" srcId="{07CFB106-8A6C-4FA4-B072-BB1A1966A684}" destId="{0E154096-805E-4127-A8F5-3223C95E094F}" srcOrd="0" destOrd="0" presId="urn:microsoft.com/office/officeart/2005/8/layout/process3"/>
    <dgm:cxn modelId="{67BEAAB4-63D8-433A-8ED9-666E51247DEC}" type="presParOf" srcId="{07CFB106-8A6C-4FA4-B072-BB1A1966A684}" destId="{E7482533-E984-4C7F-B2F3-D5AD9E9DC266}" srcOrd="1" destOrd="0" presId="urn:microsoft.com/office/officeart/2005/8/layout/process3"/>
    <dgm:cxn modelId="{8B326451-6C05-4F49-A750-2A381BF9E793}" type="presParOf" srcId="{07CFB106-8A6C-4FA4-B072-BB1A1966A684}" destId="{7B48FB29-4C8A-42FE-99D8-B82344A3B74A}" srcOrd="2" destOrd="0" presId="urn:microsoft.com/office/officeart/2005/8/layout/process3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1CC5476-B209-4594-95B3-A697F6BCBD18}" type="doc">
      <dgm:prSet loTypeId="urn:microsoft.com/office/officeart/2005/8/layout/hProcess4" loCatId="process" qsTypeId="urn:microsoft.com/office/officeart/2005/8/quickstyle/simple4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30B05113-5CE3-455A-BBF0-537215BA4DAC}">
      <dgm:prSet phldrT="[Текст]"/>
      <dgm:spPr/>
      <dgm:t>
        <a:bodyPr/>
        <a:lstStyle/>
        <a:p>
          <a:r>
            <a:rPr lang="ru-RU" dirty="0" smtClean="0"/>
            <a:t>фото</a:t>
          </a:r>
          <a:endParaRPr lang="ru-RU" dirty="0"/>
        </a:p>
      </dgm:t>
    </dgm:pt>
    <dgm:pt modelId="{BE987FB9-96C4-4D0E-9735-D9A50961156B}" type="parTrans" cxnId="{90AB8D6A-DF06-4269-BE6A-772F7923939C}">
      <dgm:prSet/>
      <dgm:spPr/>
      <dgm:t>
        <a:bodyPr/>
        <a:lstStyle/>
        <a:p>
          <a:endParaRPr lang="ru-RU"/>
        </a:p>
      </dgm:t>
    </dgm:pt>
    <dgm:pt modelId="{A30189FC-BD66-4843-8792-D24C41ABEC3E}" type="sibTrans" cxnId="{90AB8D6A-DF06-4269-BE6A-772F7923939C}">
      <dgm:prSet/>
      <dgm:spPr/>
      <dgm:t>
        <a:bodyPr/>
        <a:lstStyle/>
        <a:p>
          <a:endParaRPr lang="ru-RU" dirty="0"/>
        </a:p>
      </dgm:t>
    </dgm:pt>
    <dgm:pt modelId="{12D9798A-73BB-4E6F-A10B-D8D409F16448}">
      <dgm:prSet phldrT="[Текст]"/>
      <dgm:spPr/>
      <dgm:t>
        <a:bodyPr/>
        <a:lstStyle/>
        <a:p>
          <a:r>
            <a:rPr lang="ru-RU" dirty="0" smtClean="0"/>
            <a:t> фотографии для слайд-шоу (10-20 штук).  </a:t>
          </a:r>
          <a:endParaRPr lang="ru-RU" dirty="0"/>
        </a:p>
      </dgm:t>
    </dgm:pt>
    <dgm:pt modelId="{DCF443FA-F3FC-4014-B4FC-A989D7DF7D25}" type="parTrans" cxnId="{28E5CADB-3393-4242-9158-EC88E223E346}">
      <dgm:prSet/>
      <dgm:spPr/>
      <dgm:t>
        <a:bodyPr/>
        <a:lstStyle/>
        <a:p>
          <a:endParaRPr lang="ru-RU"/>
        </a:p>
      </dgm:t>
    </dgm:pt>
    <dgm:pt modelId="{55D34C50-DF3F-4C04-8E50-FCBAF25AFEE7}" type="sibTrans" cxnId="{28E5CADB-3393-4242-9158-EC88E223E346}">
      <dgm:prSet/>
      <dgm:spPr/>
      <dgm:t>
        <a:bodyPr/>
        <a:lstStyle/>
        <a:p>
          <a:endParaRPr lang="ru-RU"/>
        </a:p>
      </dgm:t>
    </dgm:pt>
    <dgm:pt modelId="{17D045F9-D243-4B4B-BEF5-60AA28EF5E7F}">
      <dgm:prSet phldrT="[Текст]"/>
      <dgm:spPr/>
      <dgm:t>
        <a:bodyPr/>
        <a:lstStyle/>
        <a:p>
          <a:r>
            <a:rPr lang="ru-RU" dirty="0" smtClean="0"/>
            <a:t>музыка</a:t>
          </a:r>
          <a:endParaRPr lang="ru-RU" dirty="0"/>
        </a:p>
      </dgm:t>
    </dgm:pt>
    <dgm:pt modelId="{565F168D-D298-4C37-8F66-792C67C2C5C0}" type="parTrans" cxnId="{8A19D342-1B29-4CE8-A94E-68B515867943}">
      <dgm:prSet/>
      <dgm:spPr/>
      <dgm:t>
        <a:bodyPr/>
        <a:lstStyle/>
        <a:p>
          <a:endParaRPr lang="ru-RU"/>
        </a:p>
      </dgm:t>
    </dgm:pt>
    <dgm:pt modelId="{485ABEBE-F1D3-4262-B273-B9FAB1AE4EFF}" type="sibTrans" cxnId="{8A19D342-1B29-4CE8-A94E-68B515867943}">
      <dgm:prSet/>
      <dgm:spPr/>
      <dgm:t>
        <a:bodyPr/>
        <a:lstStyle/>
        <a:p>
          <a:endParaRPr lang="ru-RU" dirty="0"/>
        </a:p>
      </dgm:t>
    </dgm:pt>
    <dgm:pt modelId="{15CD77F2-3329-447F-B59D-1DEB4F969C6D}">
      <dgm:prSet phldrT="[Текст]"/>
      <dgm:spPr/>
      <dgm:t>
        <a:bodyPr/>
        <a:lstStyle/>
        <a:p>
          <a:r>
            <a:rPr lang="ru-RU" dirty="0" smtClean="0"/>
            <a:t>звуковой файл для музыкального сопровождения</a:t>
          </a:r>
          <a:endParaRPr lang="ru-RU" dirty="0"/>
        </a:p>
      </dgm:t>
    </dgm:pt>
    <dgm:pt modelId="{6A4F5B96-7A87-4E37-A6DB-D50F1D8FCC07}" type="parTrans" cxnId="{C2461E5C-0E9C-49F3-900F-30E40436C450}">
      <dgm:prSet/>
      <dgm:spPr/>
      <dgm:t>
        <a:bodyPr/>
        <a:lstStyle/>
        <a:p>
          <a:endParaRPr lang="ru-RU"/>
        </a:p>
      </dgm:t>
    </dgm:pt>
    <dgm:pt modelId="{9B0D3D40-6EA5-4858-A3FE-6B8B61EB872C}" type="sibTrans" cxnId="{C2461E5C-0E9C-49F3-900F-30E40436C450}">
      <dgm:prSet/>
      <dgm:spPr/>
      <dgm:t>
        <a:bodyPr/>
        <a:lstStyle/>
        <a:p>
          <a:endParaRPr lang="ru-RU"/>
        </a:p>
      </dgm:t>
    </dgm:pt>
    <dgm:pt modelId="{4D76164A-0721-47F4-BA00-5C87708C34A4}">
      <dgm:prSet phldrT="[Текст]"/>
      <dgm:spPr/>
      <dgm:t>
        <a:bodyPr/>
        <a:lstStyle/>
        <a:p>
          <a:r>
            <a:rPr lang="ru-RU" dirty="0" smtClean="0"/>
            <a:t>текст</a:t>
          </a:r>
          <a:endParaRPr lang="ru-RU" dirty="0"/>
        </a:p>
      </dgm:t>
    </dgm:pt>
    <dgm:pt modelId="{AF43CB34-7A55-4E9B-97EA-5143208C814E}" type="parTrans" cxnId="{619002EA-858C-4FFC-BA9E-5C679ED0EDF4}">
      <dgm:prSet/>
      <dgm:spPr/>
      <dgm:t>
        <a:bodyPr/>
        <a:lstStyle/>
        <a:p>
          <a:endParaRPr lang="ru-RU"/>
        </a:p>
      </dgm:t>
    </dgm:pt>
    <dgm:pt modelId="{FD890EB9-8877-4ADF-A4A9-55E0C429A2FE}" type="sibTrans" cxnId="{619002EA-858C-4FFC-BA9E-5C679ED0EDF4}">
      <dgm:prSet/>
      <dgm:spPr/>
      <dgm:t>
        <a:bodyPr/>
        <a:lstStyle/>
        <a:p>
          <a:endParaRPr lang="ru-RU"/>
        </a:p>
      </dgm:t>
    </dgm:pt>
    <dgm:pt modelId="{5A4FC76A-D55C-4DE1-8956-6440BBA56B81}">
      <dgm:prSet phldrT="[Текст]"/>
      <dgm:spPr/>
      <dgm:t>
        <a:bodyPr/>
        <a:lstStyle/>
        <a:p>
          <a:r>
            <a:rPr lang="ru-RU" dirty="0" smtClean="0"/>
            <a:t>текст, который вы будете вставлять на слайды</a:t>
          </a:r>
          <a:endParaRPr lang="ru-RU" dirty="0"/>
        </a:p>
      </dgm:t>
    </dgm:pt>
    <dgm:pt modelId="{B57BED98-E9CA-4070-907D-1AD08F0E463B}" type="parTrans" cxnId="{13758A2E-9CA5-4506-87A9-7022B16FE6EC}">
      <dgm:prSet/>
      <dgm:spPr/>
      <dgm:t>
        <a:bodyPr/>
        <a:lstStyle/>
        <a:p>
          <a:endParaRPr lang="ru-RU"/>
        </a:p>
      </dgm:t>
    </dgm:pt>
    <dgm:pt modelId="{16C3902C-A8D7-40D0-897E-4F55A219C387}" type="sibTrans" cxnId="{13758A2E-9CA5-4506-87A9-7022B16FE6EC}">
      <dgm:prSet/>
      <dgm:spPr/>
      <dgm:t>
        <a:bodyPr/>
        <a:lstStyle/>
        <a:p>
          <a:endParaRPr lang="ru-RU"/>
        </a:p>
      </dgm:t>
    </dgm:pt>
    <dgm:pt modelId="{4D3F004D-9339-4808-A378-9DD1AC590C69}" type="pres">
      <dgm:prSet presAssocID="{E1CC5476-B209-4594-95B3-A697F6BCBD1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C24F029-82DD-43F2-B053-263E686CE1B0}" type="pres">
      <dgm:prSet presAssocID="{E1CC5476-B209-4594-95B3-A697F6BCBD18}" presName="tSp" presStyleCnt="0"/>
      <dgm:spPr/>
    </dgm:pt>
    <dgm:pt modelId="{77CC6227-62E4-4279-B580-D3C279021A4C}" type="pres">
      <dgm:prSet presAssocID="{E1CC5476-B209-4594-95B3-A697F6BCBD18}" presName="bSp" presStyleCnt="0"/>
      <dgm:spPr/>
    </dgm:pt>
    <dgm:pt modelId="{7A0A5AC3-4CDA-4957-B9BF-6AF7AAA55456}" type="pres">
      <dgm:prSet presAssocID="{E1CC5476-B209-4594-95B3-A697F6BCBD18}" presName="process" presStyleCnt="0"/>
      <dgm:spPr/>
    </dgm:pt>
    <dgm:pt modelId="{98AA798C-B1E0-435F-9CAA-C9359719AE93}" type="pres">
      <dgm:prSet presAssocID="{30B05113-5CE3-455A-BBF0-537215BA4DAC}" presName="composite1" presStyleCnt="0"/>
      <dgm:spPr/>
    </dgm:pt>
    <dgm:pt modelId="{FADFC449-9CA5-4068-B663-1B40FBC13170}" type="pres">
      <dgm:prSet presAssocID="{30B05113-5CE3-455A-BBF0-537215BA4DAC}" presName="dummyNode1" presStyleLbl="node1" presStyleIdx="0" presStyleCnt="3"/>
      <dgm:spPr/>
    </dgm:pt>
    <dgm:pt modelId="{022F319F-C222-4E24-8C42-7025223C5D59}" type="pres">
      <dgm:prSet presAssocID="{30B05113-5CE3-455A-BBF0-537215BA4DAC}" presName="childNode1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FFE209-BFC6-4225-AB80-FB773179201D}" type="pres">
      <dgm:prSet presAssocID="{30B05113-5CE3-455A-BBF0-537215BA4DAC}" presName="childNode1tx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3C1FE5-5938-4938-BE59-BD8229DF1488}" type="pres">
      <dgm:prSet presAssocID="{30B05113-5CE3-455A-BBF0-537215BA4DAC}" presName="parentNode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9570C1-1644-47AA-AEE2-056952164472}" type="pres">
      <dgm:prSet presAssocID="{30B05113-5CE3-455A-BBF0-537215BA4DAC}" presName="connSite1" presStyleCnt="0"/>
      <dgm:spPr/>
    </dgm:pt>
    <dgm:pt modelId="{CDD3BE72-95F1-4C49-9A4E-9D1B08397380}" type="pres">
      <dgm:prSet presAssocID="{A30189FC-BD66-4843-8792-D24C41ABEC3E}" presName="Name9" presStyleLbl="sibTrans2D1" presStyleIdx="0" presStyleCnt="2"/>
      <dgm:spPr/>
      <dgm:t>
        <a:bodyPr/>
        <a:lstStyle/>
        <a:p>
          <a:endParaRPr lang="ru-RU"/>
        </a:p>
      </dgm:t>
    </dgm:pt>
    <dgm:pt modelId="{CE0F1156-1D6A-49A3-9B3D-DEE724A8908E}" type="pres">
      <dgm:prSet presAssocID="{17D045F9-D243-4B4B-BEF5-60AA28EF5E7F}" presName="composite2" presStyleCnt="0"/>
      <dgm:spPr/>
    </dgm:pt>
    <dgm:pt modelId="{80AE443A-7B0F-4522-9E78-826B2CBF0447}" type="pres">
      <dgm:prSet presAssocID="{17D045F9-D243-4B4B-BEF5-60AA28EF5E7F}" presName="dummyNode2" presStyleLbl="node1" presStyleIdx="0" presStyleCnt="3"/>
      <dgm:spPr/>
    </dgm:pt>
    <dgm:pt modelId="{7FA1B2EE-83D9-455F-A822-55A1F13218F9}" type="pres">
      <dgm:prSet presAssocID="{17D045F9-D243-4B4B-BEF5-60AA28EF5E7F}" presName="childNode2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D88452-B017-49BE-93B7-8D9FB087136B}" type="pres">
      <dgm:prSet presAssocID="{17D045F9-D243-4B4B-BEF5-60AA28EF5E7F}" presName="childNode2tx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42103A-A0DD-4B14-9BEC-85EFB2053A09}" type="pres">
      <dgm:prSet presAssocID="{17D045F9-D243-4B4B-BEF5-60AA28EF5E7F}" presName="parentNode2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F5CC31-85B3-4619-85FE-848C886A89AE}" type="pres">
      <dgm:prSet presAssocID="{17D045F9-D243-4B4B-BEF5-60AA28EF5E7F}" presName="connSite2" presStyleCnt="0"/>
      <dgm:spPr/>
    </dgm:pt>
    <dgm:pt modelId="{3D3BAC99-4B4E-46FD-84F3-6FDCB5C0BA25}" type="pres">
      <dgm:prSet presAssocID="{485ABEBE-F1D3-4262-B273-B9FAB1AE4EFF}" presName="Name18" presStyleLbl="sibTrans2D1" presStyleIdx="1" presStyleCnt="2"/>
      <dgm:spPr/>
      <dgm:t>
        <a:bodyPr/>
        <a:lstStyle/>
        <a:p>
          <a:endParaRPr lang="ru-RU"/>
        </a:p>
      </dgm:t>
    </dgm:pt>
    <dgm:pt modelId="{82150B1A-CD76-4E30-8F67-0900E0A374DA}" type="pres">
      <dgm:prSet presAssocID="{4D76164A-0721-47F4-BA00-5C87708C34A4}" presName="composite1" presStyleCnt="0"/>
      <dgm:spPr/>
    </dgm:pt>
    <dgm:pt modelId="{19E38AC3-B7CC-4DEC-9034-AAA624A0DC2A}" type="pres">
      <dgm:prSet presAssocID="{4D76164A-0721-47F4-BA00-5C87708C34A4}" presName="dummyNode1" presStyleLbl="node1" presStyleIdx="1" presStyleCnt="3"/>
      <dgm:spPr/>
    </dgm:pt>
    <dgm:pt modelId="{1246B3D9-7BD5-4978-BADB-79BFF9327844}" type="pres">
      <dgm:prSet presAssocID="{4D76164A-0721-47F4-BA00-5C87708C34A4}" presName="childNode1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521738-4019-4439-B80A-FE3F2C82CDCF}" type="pres">
      <dgm:prSet presAssocID="{4D76164A-0721-47F4-BA00-5C87708C34A4}" presName="childNode1tx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0B8477-DF34-40DD-B3C8-6D8221ED4AF1}" type="pres">
      <dgm:prSet presAssocID="{4D76164A-0721-47F4-BA00-5C87708C34A4}" presName="parentNode1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F8FFA5-76A9-457E-AAA6-AFC17D23453D}" type="pres">
      <dgm:prSet presAssocID="{4D76164A-0721-47F4-BA00-5C87708C34A4}" presName="connSite1" presStyleCnt="0"/>
      <dgm:spPr/>
    </dgm:pt>
  </dgm:ptLst>
  <dgm:cxnLst>
    <dgm:cxn modelId="{C2461E5C-0E9C-49F3-900F-30E40436C450}" srcId="{17D045F9-D243-4B4B-BEF5-60AA28EF5E7F}" destId="{15CD77F2-3329-447F-B59D-1DEB4F969C6D}" srcOrd="0" destOrd="0" parTransId="{6A4F5B96-7A87-4E37-A6DB-D50F1D8FCC07}" sibTransId="{9B0D3D40-6EA5-4858-A3FE-6B8B61EB872C}"/>
    <dgm:cxn modelId="{70E038D9-5521-4810-9793-CA7B301EE7DD}" type="presOf" srcId="{15CD77F2-3329-447F-B59D-1DEB4F969C6D}" destId="{7BD88452-B017-49BE-93B7-8D9FB087136B}" srcOrd="1" destOrd="0" presId="urn:microsoft.com/office/officeart/2005/8/layout/hProcess4"/>
    <dgm:cxn modelId="{5E8CB82A-3562-4D81-BB32-27C8FBD0C0CA}" type="presOf" srcId="{12D9798A-73BB-4E6F-A10B-D8D409F16448}" destId="{022F319F-C222-4E24-8C42-7025223C5D59}" srcOrd="0" destOrd="0" presId="urn:microsoft.com/office/officeart/2005/8/layout/hProcess4"/>
    <dgm:cxn modelId="{4703F989-0BF6-4F67-BA4E-9B9E273B6026}" type="presOf" srcId="{E1CC5476-B209-4594-95B3-A697F6BCBD18}" destId="{4D3F004D-9339-4808-A378-9DD1AC590C69}" srcOrd="0" destOrd="0" presId="urn:microsoft.com/office/officeart/2005/8/layout/hProcess4"/>
    <dgm:cxn modelId="{C256AF29-7B05-4AA5-9E8E-FF300D8128B2}" type="presOf" srcId="{30B05113-5CE3-455A-BBF0-537215BA4DAC}" destId="{4E3C1FE5-5938-4938-BE59-BD8229DF1488}" srcOrd="0" destOrd="0" presId="urn:microsoft.com/office/officeart/2005/8/layout/hProcess4"/>
    <dgm:cxn modelId="{85BB3C3F-D010-4345-956F-5809C2D63E3E}" type="presOf" srcId="{485ABEBE-F1D3-4262-B273-B9FAB1AE4EFF}" destId="{3D3BAC99-4B4E-46FD-84F3-6FDCB5C0BA25}" srcOrd="0" destOrd="0" presId="urn:microsoft.com/office/officeart/2005/8/layout/hProcess4"/>
    <dgm:cxn modelId="{90AB8D6A-DF06-4269-BE6A-772F7923939C}" srcId="{E1CC5476-B209-4594-95B3-A697F6BCBD18}" destId="{30B05113-5CE3-455A-BBF0-537215BA4DAC}" srcOrd="0" destOrd="0" parTransId="{BE987FB9-96C4-4D0E-9735-D9A50961156B}" sibTransId="{A30189FC-BD66-4843-8792-D24C41ABEC3E}"/>
    <dgm:cxn modelId="{619002EA-858C-4FFC-BA9E-5C679ED0EDF4}" srcId="{E1CC5476-B209-4594-95B3-A697F6BCBD18}" destId="{4D76164A-0721-47F4-BA00-5C87708C34A4}" srcOrd="2" destOrd="0" parTransId="{AF43CB34-7A55-4E9B-97EA-5143208C814E}" sibTransId="{FD890EB9-8877-4ADF-A4A9-55E0C429A2FE}"/>
    <dgm:cxn modelId="{C97667F6-EEF1-4CCA-B9DE-8405902039B7}" type="presOf" srcId="{5A4FC76A-D55C-4DE1-8956-6440BBA56B81}" destId="{0A521738-4019-4439-B80A-FE3F2C82CDCF}" srcOrd="1" destOrd="0" presId="urn:microsoft.com/office/officeart/2005/8/layout/hProcess4"/>
    <dgm:cxn modelId="{02E11218-FD9E-4EBC-9D71-95A26119F157}" type="presOf" srcId="{A30189FC-BD66-4843-8792-D24C41ABEC3E}" destId="{CDD3BE72-95F1-4C49-9A4E-9D1B08397380}" srcOrd="0" destOrd="0" presId="urn:microsoft.com/office/officeart/2005/8/layout/hProcess4"/>
    <dgm:cxn modelId="{13758A2E-9CA5-4506-87A9-7022B16FE6EC}" srcId="{4D76164A-0721-47F4-BA00-5C87708C34A4}" destId="{5A4FC76A-D55C-4DE1-8956-6440BBA56B81}" srcOrd="0" destOrd="0" parTransId="{B57BED98-E9CA-4070-907D-1AD08F0E463B}" sibTransId="{16C3902C-A8D7-40D0-897E-4F55A219C387}"/>
    <dgm:cxn modelId="{0DC75E0A-50B5-4167-922B-0E23439F3635}" type="presOf" srcId="{15CD77F2-3329-447F-B59D-1DEB4F969C6D}" destId="{7FA1B2EE-83D9-455F-A822-55A1F13218F9}" srcOrd="0" destOrd="0" presId="urn:microsoft.com/office/officeart/2005/8/layout/hProcess4"/>
    <dgm:cxn modelId="{0B40FB56-207C-430F-BB33-8B19A128926F}" type="presOf" srcId="{5A4FC76A-D55C-4DE1-8956-6440BBA56B81}" destId="{1246B3D9-7BD5-4978-BADB-79BFF9327844}" srcOrd="0" destOrd="0" presId="urn:microsoft.com/office/officeart/2005/8/layout/hProcess4"/>
    <dgm:cxn modelId="{28E5CADB-3393-4242-9158-EC88E223E346}" srcId="{30B05113-5CE3-455A-BBF0-537215BA4DAC}" destId="{12D9798A-73BB-4E6F-A10B-D8D409F16448}" srcOrd="0" destOrd="0" parTransId="{DCF443FA-F3FC-4014-B4FC-A989D7DF7D25}" sibTransId="{55D34C50-DF3F-4C04-8E50-FCBAF25AFEE7}"/>
    <dgm:cxn modelId="{4C82ACA7-C14C-4760-98D2-7CC5E4F51371}" type="presOf" srcId="{17D045F9-D243-4B4B-BEF5-60AA28EF5E7F}" destId="{1F42103A-A0DD-4B14-9BEC-85EFB2053A09}" srcOrd="0" destOrd="0" presId="urn:microsoft.com/office/officeart/2005/8/layout/hProcess4"/>
    <dgm:cxn modelId="{831D3889-2654-4AE5-81F4-C9AAD67D8DD2}" type="presOf" srcId="{4D76164A-0721-47F4-BA00-5C87708C34A4}" destId="{2B0B8477-DF34-40DD-B3C8-6D8221ED4AF1}" srcOrd="0" destOrd="0" presId="urn:microsoft.com/office/officeart/2005/8/layout/hProcess4"/>
    <dgm:cxn modelId="{CC79919B-5B82-4B96-870F-BCB84B837D15}" type="presOf" srcId="{12D9798A-73BB-4E6F-A10B-D8D409F16448}" destId="{B2FFE209-BFC6-4225-AB80-FB773179201D}" srcOrd="1" destOrd="0" presId="urn:microsoft.com/office/officeart/2005/8/layout/hProcess4"/>
    <dgm:cxn modelId="{8A19D342-1B29-4CE8-A94E-68B515867943}" srcId="{E1CC5476-B209-4594-95B3-A697F6BCBD18}" destId="{17D045F9-D243-4B4B-BEF5-60AA28EF5E7F}" srcOrd="1" destOrd="0" parTransId="{565F168D-D298-4C37-8F66-792C67C2C5C0}" sibTransId="{485ABEBE-F1D3-4262-B273-B9FAB1AE4EFF}"/>
    <dgm:cxn modelId="{F160C9BB-2D42-498F-A0B7-DB655A71993F}" type="presParOf" srcId="{4D3F004D-9339-4808-A378-9DD1AC590C69}" destId="{6C24F029-82DD-43F2-B053-263E686CE1B0}" srcOrd="0" destOrd="0" presId="urn:microsoft.com/office/officeart/2005/8/layout/hProcess4"/>
    <dgm:cxn modelId="{436E622E-674B-453D-835D-B4BED3BF31E8}" type="presParOf" srcId="{4D3F004D-9339-4808-A378-9DD1AC590C69}" destId="{77CC6227-62E4-4279-B580-D3C279021A4C}" srcOrd="1" destOrd="0" presId="urn:microsoft.com/office/officeart/2005/8/layout/hProcess4"/>
    <dgm:cxn modelId="{8D4CFFC9-2906-47EC-A670-753E9CCBFB09}" type="presParOf" srcId="{4D3F004D-9339-4808-A378-9DD1AC590C69}" destId="{7A0A5AC3-4CDA-4957-B9BF-6AF7AAA55456}" srcOrd="2" destOrd="0" presId="urn:microsoft.com/office/officeart/2005/8/layout/hProcess4"/>
    <dgm:cxn modelId="{F9F3266E-7D94-4E16-9413-53EFBC300415}" type="presParOf" srcId="{7A0A5AC3-4CDA-4957-B9BF-6AF7AAA55456}" destId="{98AA798C-B1E0-435F-9CAA-C9359719AE93}" srcOrd="0" destOrd="0" presId="urn:microsoft.com/office/officeart/2005/8/layout/hProcess4"/>
    <dgm:cxn modelId="{C7464441-2CA0-41DF-ACCB-5B0E10DD222C}" type="presParOf" srcId="{98AA798C-B1E0-435F-9CAA-C9359719AE93}" destId="{FADFC449-9CA5-4068-B663-1B40FBC13170}" srcOrd="0" destOrd="0" presId="urn:microsoft.com/office/officeart/2005/8/layout/hProcess4"/>
    <dgm:cxn modelId="{C6BA2356-4AA3-47CB-A8E5-7C34F345F146}" type="presParOf" srcId="{98AA798C-B1E0-435F-9CAA-C9359719AE93}" destId="{022F319F-C222-4E24-8C42-7025223C5D59}" srcOrd="1" destOrd="0" presId="urn:microsoft.com/office/officeart/2005/8/layout/hProcess4"/>
    <dgm:cxn modelId="{DCA6E9B9-B7E6-4C72-A230-C0AB34DDAAC1}" type="presParOf" srcId="{98AA798C-B1E0-435F-9CAA-C9359719AE93}" destId="{B2FFE209-BFC6-4225-AB80-FB773179201D}" srcOrd="2" destOrd="0" presId="urn:microsoft.com/office/officeart/2005/8/layout/hProcess4"/>
    <dgm:cxn modelId="{8CD7E152-980A-4FAE-90DF-33EDDFF21DC5}" type="presParOf" srcId="{98AA798C-B1E0-435F-9CAA-C9359719AE93}" destId="{4E3C1FE5-5938-4938-BE59-BD8229DF1488}" srcOrd="3" destOrd="0" presId="urn:microsoft.com/office/officeart/2005/8/layout/hProcess4"/>
    <dgm:cxn modelId="{ABE4DD77-C8CF-4B5D-83AD-7D7EEE6DF984}" type="presParOf" srcId="{98AA798C-B1E0-435F-9CAA-C9359719AE93}" destId="{669570C1-1644-47AA-AEE2-056952164472}" srcOrd="4" destOrd="0" presId="urn:microsoft.com/office/officeart/2005/8/layout/hProcess4"/>
    <dgm:cxn modelId="{8DDC3156-82A0-415E-970B-9AAAA53FD69A}" type="presParOf" srcId="{7A0A5AC3-4CDA-4957-B9BF-6AF7AAA55456}" destId="{CDD3BE72-95F1-4C49-9A4E-9D1B08397380}" srcOrd="1" destOrd="0" presId="urn:microsoft.com/office/officeart/2005/8/layout/hProcess4"/>
    <dgm:cxn modelId="{DA87B1CA-6E10-4D98-A9DE-EBE3291B0DF3}" type="presParOf" srcId="{7A0A5AC3-4CDA-4957-B9BF-6AF7AAA55456}" destId="{CE0F1156-1D6A-49A3-9B3D-DEE724A8908E}" srcOrd="2" destOrd="0" presId="urn:microsoft.com/office/officeart/2005/8/layout/hProcess4"/>
    <dgm:cxn modelId="{3266889A-E892-4838-ADF1-AEAD0FC068AB}" type="presParOf" srcId="{CE0F1156-1D6A-49A3-9B3D-DEE724A8908E}" destId="{80AE443A-7B0F-4522-9E78-826B2CBF0447}" srcOrd="0" destOrd="0" presId="urn:microsoft.com/office/officeart/2005/8/layout/hProcess4"/>
    <dgm:cxn modelId="{4EF727EB-80A7-45F7-BA43-EF60A189725B}" type="presParOf" srcId="{CE0F1156-1D6A-49A3-9B3D-DEE724A8908E}" destId="{7FA1B2EE-83D9-455F-A822-55A1F13218F9}" srcOrd="1" destOrd="0" presId="urn:microsoft.com/office/officeart/2005/8/layout/hProcess4"/>
    <dgm:cxn modelId="{61BDEDD6-748C-448A-AAE5-E8600B92CBF7}" type="presParOf" srcId="{CE0F1156-1D6A-49A3-9B3D-DEE724A8908E}" destId="{7BD88452-B017-49BE-93B7-8D9FB087136B}" srcOrd="2" destOrd="0" presId="urn:microsoft.com/office/officeart/2005/8/layout/hProcess4"/>
    <dgm:cxn modelId="{89E6C08A-198C-4BA2-A796-27802083619E}" type="presParOf" srcId="{CE0F1156-1D6A-49A3-9B3D-DEE724A8908E}" destId="{1F42103A-A0DD-4B14-9BEC-85EFB2053A09}" srcOrd="3" destOrd="0" presId="urn:microsoft.com/office/officeart/2005/8/layout/hProcess4"/>
    <dgm:cxn modelId="{6F654718-E1CA-4045-A708-9BD8C130184C}" type="presParOf" srcId="{CE0F1156-1D6A-49A3-9B3D-DEE724A8908E}" destId="{1FF5CC31-85B3-4619-85FE-848C886A89AE}" srcOrd="4" destOrd="0" presId="urn:microsoft.com/office/officeart/2005/8/layout/hProcess4"/>
    <dgm:cxn modelId="{C415795A-27C7-4FC5-953E-6C4C24AB687A}" type="presParOf" srcId="{7A0A5AC3-4CDA-4957-B9BF-6AF7AAA55456}" destId="{3D3BAC99-4B4E-46FD-84F3-6FDCB5C0BA25}" srcOrd="3" destOrd="0" presId="urn:microsoft.com/office/officeart/2005/8/layout/hProcess4"/>
    <dgm:cxn modelId="{61EFAB6F-7860-41B3-B259-3C290DFA2515}" type="presParOf" srcId="{7A0A5AC3-4CDA-4957-B9BF-6AF7AAA55456}" destId="{82150B1A-CD76-4E30-8F67-0900E0A374DA}" srcOrd="4" destOrd="0" presId="urn:microsoft.com/office/officeart/2005/8/layout/hProcess4"/>
    <dgm:cxn modelId="{2DE0D1C0-28C7-4BBC-B423-CD3AFA50FCD4}" type="presParOf" srcId="{82150B1A-CD76-4E30-8F67-0900E0A374DA}" destId="{19E38AC3-B7CC-4DEC-9034-AAA624A0DC2A}" srcOrd="0" destOrd="0" presId="urn:microsoft.com/office/officeart/2005/8/layout/hProcess4"/>
    <dgm:cxn modelId="{7341676F-CAE4-4906-BFEA-B97D97B4F7B7}" type="presParOf" srcId="{82150B1A-CD76-4E30-8F67-0900E0A374DA}" destId="{1246B3D9-7BD5-4978-BADB-79BFF9327844}" srcOrd="1" destOrd="0" presId="urn:microsoft.com/office/officeart/2005/8/layout/hProcess4"/>
    <dgm:cxn modelId="{46FB3392-AD20-41DE-9C6A-FBEB74A34EE9}" type="presParOf" srcId="{82150B1A-CD76-4E30-8F67-0900E0A374DA}" destId="{0A521738-4019-4439-B80A-FE3F2C82CDCF}" srcOrd="2" destOrd="0" presId="urn:microsoft.com/office/officeart/2005/8/layout/hProcess4"/>
    <dgm:cxn modelId="{D442A464-76DD-4FA4-B6E9-425FF60EDAAC}" type="presParOf" srcId="{82150B1A-CD76-4E30-8F67-0900E0A374DA}" destId="{2B0B8477-DF34-40DD-B3C8-6D8221ED4AF1}" srcOrd="3" destOrd="0" presId="urn:microsoft.com/office/officeart/2005/8/layout/hProcess4"/>
    <dgm:cxn modelId="{AE9EFB3A-A1A3-46C0-9D25-F273035F963E}" type="presParOf" srcId="{82150B1A-CD76-4E30-8F67-0900E0A374DA}" destId="{29F8FFA5-76A9-457E-AAA6-AFC17D23453D}" srcOrd="4" destOrd="0" presId="urn:microsoft.com/office/officeart/2005/8/layout/hProcess4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parTx"/>
            <dgm:param type="dstNode" val="parTx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0F5799-9BA5-4AB4-8C2C-ACC92C5BB1B3}" type="datetimeFigureOut">
              <a:rPr lang="ru-RU" smtClean="0"/>
              <a:pPr/>
              <a:t>11.07.2009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11EA7F-FECA-4D24-80C4-B5FF334EEB9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11EA7F-FECA-4D24-80C4-B5FF334EEB98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11EA7F-FECA-4D24-80C4-B5FF334EEB98}" type="slidenum">
              <a:rPr lang="ru-RU" smtClean="0"/>
              <a:pPr/>
              <a:t>11</a:t>
            </a:fld>
            <a:endParaRPr lang="ru-RU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11EA7F-FECA-4D24-80C4-B5FF334EEB98}" type="slidenum">
              <a:rPr lang="ru-RU" smtClean="0"/>
              <a:pPr/>
              <a:t>12</a:t>
            </a:fld>
            <a:endParaRPr lang="ru-RU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11EA7F-FECA-4D24-80C4-B5FF334EEB98}" type="slidenum">
              <a:rPr lang="ru-RU" smtClean="0"/>
              <a:pPr/>
              <a:t>13</a:t>
            </a:fld>
            <a:endParaRPr lang="ru-RU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11EA7F-FECA-4D24-80C4-B5FF334EEB98}" type="slidenum">
              <a:rPr lang="ru-RU" smtClean="0"/>
              <a:pPr/>
              <a:t>14</a:t>
            </a:fld>
            <a:endParaRPr lang="ru-RU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11EA7F-FECA-4D24-80C4-B5FF334EEB98}" type="slidenum">
              <a:rPr lang="ru-RU" smtClean="0"/>
              <a:pPr/>
              <a:t>18</a:t>
            </a:fld>
            <a:endParaRPr lang="ru-RU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11EA7F-FECA-4D24-80C4-B5FF334EEB98}" type="slidenum">
              <a:rPr lang="ru-RU" smtClean="0"/>
              <a:pPr/>
              <a:t>22</a:t>
            </a:fld>
            <a:endParaRPr lang="ru-RU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11EA7F-FECA-4D24-80C4-B5FF334EEB98}" type="slidenum">
              <a:rPr lang="ru-RU" smtClean="0"/>
              <a:pPr/>
              <a:t>23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11EA7F-FECA-4D24-80C4-B5FF334EEB98}" type="slidenum">
              <a:rPr lang="ru-RU" smtClean="0"/>
              <a:pPr/>
              <a:t>2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11EA7F-FECA-4D24-80C4-B5FF334EEB98}" type="slidenum">
              <a:rPr lang="ru-RU" smtClean="0"/>
              <a:pPr/>
              <a:t>4</a:t>
            </a:fld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11EA7F-FECA-4D24-80C4-B5FF334EEB98}" type="slidenum">
              <a:rPr lang="ru-RU" smtClean="0"/>
              <a:pPr/>
              <a:t>5</a:t>
            </a:fld>
            <a:endParaRPr lang="ru-RU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11EA7F-FECA-4D24-80C4-B5FF334EEB98}" type="slidenum">
              <a:rPr lang="ru-RU" smtClean="0"/>
              <a:pPr/>
              <a:t>6</a:t>
            </a:fld>
            <a:endParaRPr lang="ru-RU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11EA7F-FECA-4D24-80C4-B5FF334EEB98}" type="slidenum">
              <a:rPr lang="ru-RU" smtClean="0"/>
              <a:pPr/>
              <a:t>7</a:t>
            </a:fld>
            <a:endParaRPr lang="ru-RU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11EA7F-FECA-4D24-80C4-B5FF334EEB98}" type="slidenum">
              <a:rPr lang="ru-RU" smtClean="0"/>
              <a:pPr/>
              <a:t>8</a:t>
            </a:fld>
            <a:endParaRPr lang="ru-RU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11EA7F-FECA-4D24-80C4-B5FF334EEB98}" type="slidenum">
              <a:rPr lang="ru-RU" smtClean="0"/>
              <a:pPr/>
              <a:t>9</a:t>
            </a:fld>
            <a:endParaRPr lang="ru-RU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11EA7F-FECA-4D24-80C4-B5FF334EEB98}" type="slidenum">
              <a:rPr lang="ru-RU" smtClean="0"/>
              <a:pPr/>
              <a:t>10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A6C50-8F15-47C0-B07A-C8541B56FB51}" type="datetimeFigureOut">
              <a:rPr lang="ru-RU" smtClean="0"/>
              <a:pPr/>
              <a:t>11.07.2009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20CD5-4B1A-4541-8900-7BB169F8544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advTm="5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A6C50-8F15-47C0-B07A-C8541B56FB51}" type="datetimeFigureOut">
              <a:rPr lang="ru-RU" smtClean="0"/>
              <a:pPr/>
              <a:t>11.07.2009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20CD5-4B1A-4541-8900-7BB169F8544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advTm="5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A6C50-8F15-47C0-B07A-C8541B56FB51}" type="datetimeFigureOut">
              <a:rPr lang="ru-RU" smtClean="0"/>
              <a:pPr/>
              <a:t>11.07.2009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20CD5-4B1A-4541-8900-7BB169F8544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advTm="5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A6C50-8F15-47C0-B07A-C8541B56FB51}" type="datetimeFigureOut">
              <a:rPr lang="ru-RU" smtClean="0"/>
              <a:pPr/>
              <a:t>11.07.2009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20CD5-4B1A-4541-8900-7BB169F8544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advTm="5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A6C50-8F15-47C0-B07A-C8541B56FB51}" type="datetimeFigureOut">
              <a:rPr lang="ru-RU" smtClean="0"/>
              <a:pPr/>
              <a:t>11.07.2009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20CD5-4B1A-4541-8900-7BB169F8544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advTm="5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A6C50-8F15-47C0-B07A-C8541B56FB51}" type="datetimeFigureOut">
              <a:rPr lang="ru-RU" smtClean="0"/>
              <a:pPr/>
              <a:t>11.07.2009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20CD5-4B1A-4541-8900-7BB169F8544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advTm="5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A6C50-8F15-47C0-B07A-C8541B56FB51}" type="datetimeFigureOut">
              <a:rPr lang="ru-RU" smtClean="0"/>
              <a:pPr/>
              <a:t>11.07.2009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20CD5-4B1A-4541-8900-7BB169F8544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advTm="5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A6C50-8F15-47C0-B07A-C8541B56FB51}" type="datetimeFigureOut">
              <a:rPr lang="ru-RU" smtClean="0"/>
              <a:pPr/>
              <a:t>11.07.2009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20CD5-4B1A-4541-8900-7BB169F8544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advTm="5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A6C50-8F15-47C0-B07A-C8541B56FB51}" type="datetimeFigureOut">
              <a:rPr lang="ru-RU" smtClean="0"/>
              <a:pPr/>
              <a:t>11.07.2009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20CD5-4B1A-4541-8900-7BB169F8544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advTm="5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A6C50-8F15-47C0-B07A-C8541B56FB51}" type="datetimeFigureOut">
              <a:rPr lang="ru-RU" smtClean="0"/>
              <a:pPr/>
              <a:t>11.07.2009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20CD5-4B1A-4541-8900-7BB169F8544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advTm="5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A6C50-8F15-47C0-B07A-C8541B56FB51}" type="datetimeFigureOut">
              <a:rPr lang="ru-RU" smtClean="0"/>
              <a:pPr/>
              <a:t>11.07.2009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20CD5-4B1A-4541-8900-7BB169F8544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advTm="5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6A6C50-8F15-47C0-B07A-C8541B56FB51}" type="datetimeFigureOut">
              <a:rPr lang="ru-RU" smtClean="0"/>
              <a:pPr/>
              <a:t>11.07.2009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420CD5-4B1A-4541-8900-7BB169F8544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Tm="500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diagramData" Target="../diagrams/data1.xml"/><Relationship Id="rId7" Type="http://schemas.openxmlformats.org/officeDocument/2006/relationships/slide" Target="slide4.xml"/><Relationship Id="rId12" Type="http://schemas.openxmlformats.org/officeDocument/2006/relationships/slide" Target="slide18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11" Type="http://schemas.openxmlformats.org/officeDocument/2006/relationships/slide" Target="slide3.xml"/><Relationship Id="rId5" Type="http://schemas.openxmlformats.org/officeDocument/2006/relationships/diagramQuickStyle" Target="../diagrams/quickStyle1.xml"/><Relationship Id="rId10" Type="http://schemas.openxmlformats.org/officeDocument/2006/relationships/slide" Target="slide21.xml"/><Relationship Id="rId4" Type="http://schemas.openxmlformats.org/officeDocument/2006/relationships/diagramLayout" Target="../diagrams/layout1.xml"/><Relationship Id="rId9" Type="http://schemas.openxmlformats.org/officeDocument/2006/relationships/slide" Target="slide1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3.xml"/><Relationship Id="rId4" Type="http://schemas.openxmlformats.org/officeDocument/2006/relationships/slide" Target="slide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littlehuman.ru/464/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office.microsoft.com/training/training.aspx?AssetID=RC101865831049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slide" Target="slide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jpeg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428728" y="1428736"/>
            <a:ext cx="5809284" cy="28007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Слайд-шоу </a:t>
            </a:r>
          </a:p>
          <a:p>
            <a:pPr algn="ctr"/>
            <a:r>
              <a:rPr lang="ru-RU" sz="8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 5 минут</a:t>
            </a:r>
            <a:endParaRPr lang="ru-RU" sz="8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642910" y="6072206"/>
            <a:ext cx="8143932" cy="365125"/>
          </a:xfrm>
        </p:spPr>
        <p:txBody>
          <a:bodyPr/>
          <a:lstStyle/>
          <a:p>
            <a:r>
              <a:rPr lang="ru-RU" sz="2000" dirty="0" err="1" smtClean="0"/>
              <a:t>Безногова</a:t>
            </a:r>
            <a:r>
              <a:rPr lang="ru-RU" sz="2000" dirty="0" smtClean="0"/>
              <a:t> Ольга Николаевна </a:t>
            </a:r>
          </a:p>
          <a:p>
            <a:r>
              <a:rPr lang="ru-RU" sz="2000" dirty="0" smtClean="0"/>
              <a:t>МОУ "</a:t>
            </a:r>
            <a:r>
              <a:rPr lang="ru-RU" sz="2000" dirty="0" err="1" smtClean="0"/>
              <a:t>Приваленская</a:t>
            </a:r>
            <a:r>
              <a:rPr lang="ru-RU" sz="2000" dirty="0" smtClean="0"/>
              <a:t> СОШ" Омской области</a:t>
            </a:r>
            <a:endParaRPr lang="ru-RU" sz="2000" dirty="0"/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2844" y="5500702"/>
            <a:ext cx="90011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В появившемся окне найдите и откройте папку с подготовленными  файлами  и щелкните на файле,  который вы приготовили для музыкального сопровождения.   Не забудьте щелкнуть </a:t>
            </a:r>
            <a:r>
              <a:rPr lang="ru-RU" sz="2000" b="1" dirty="0" smtClean="0"/>
              <a:t>«</a:t>
            </a:r>
            <a:r>
              <a:rPr lang="ru-RU" sz="2000" b="1" dirty="0" err="1" smtClean="0"/>
              <a:t>Ок</a:t>
            </a:r>
            <a:r>
              <a:rPr lang="ru-RU" sz="2000" dirty="0" smtClean="0"/>
              <a:t>».</a:t>
            </a:r>
            <a:endParaRPr lang="ru-RU" sz="2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-1"/>
            <a:ext cx="9001156" cy="5357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Стрелка вверх 4"/>
          <p:cNvSpPr/>
          <p:nvPr/>
        </p:nvSpPr>
        <p:spPr>
          <a:xfrm>
            <a:off x="8501090" y="5929330"/>
            <a:ext cx="357190" cy="214314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Управляющая кнопка: настраиваемая 9">
            <a:hlinkClick r:id="" action="ppaction://hlinkshowjump?jump=nextslide" highlightClick="1"/>
          </p:cNvPr>
          <p:cNvSpPr/>
          <p:nvPr/>
        </p:nvSpPr>
        <p:spPr>
          <a:xfrm>
            <a:off x="7572364" y="6500810"/>
            <a:ext cx="1571636" cy="357190"/>
          </a:xfrm>
          <a:prstGeom prst="actionButtonBlank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Далее</a:t>
            </a:r>
            <a:endParaRPr lang="ru-RU" dirty="0"/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441 -0.05092 C -0.01736 -0.05347 -0.02361 -0.0581 -0.02639 -0.06273 C -0.0276 -0.06458 -0.02795 -0.06713 -0.02934 -0.06875 C -0.03055 -0.07014 -0.03229 -0.07014 -0.03385 -0.07083 C -0.03767 -0.07824 -0.04201 -0.08657 -0.04722 -0.09259 C -0.04878 -0.09444 -0.05451 -0.09953 -0.05625 -0.10254 C -0.06528 -0.11828 -0.05816 -0.11111 -0.06666 -0.11852 C -0.06962 -0.13125 -0.08003 -0.14629 -0.0875 -0.15625 C -0.09028 -0.16666 -0.0941 -0.18009 -0.10104 -0.18611 C -0.10208 -0.18819 -0.10278 -0.19051 -0.10399 -0.19213 C -0.10521 -0.19375 -0.10729 -0.19421 -0.10833 -0.19606 C -0.11944 -0.21713 -0.10833 -0.20787 -0.12031 -0.21574 C -0.12135 -0.21782 -0.12205 -0.2199 -0.12326 -0.22176 C -0.12465 -0.22384 -0.12656 -0.22546 -0.12778 -0.22778 C -0.12864 -0.22963 -0.12847 -0.23194 -0.12934 -0.23379 C -0.13298 -0.24143 -0.13837 -0.24745 -0.14132 -0.25555 C -0.14236 -0.25833 -0.14288 -0.26111 -0.14427 -0.26365 C -0.15451 -0.28264 -0.14288 -0.25416 -0.15312 -0.27754 C -0.16232 -0.29884 -0.15503 -0.28773 -0.16371 -0.2993 C -0.17066 -0.31828 -0.16614 -0.31157 -0.17552 -0.32129 C -0.17934 -0.33588 -0.17396 -0.31713 -0.1816 -0.33518 C -0.18663 -0.34722 -0.17882 -0.33611 -0.18611 -0.34514 C -0.18975 -0.36088 -0.19826 -0.37199 -0.20538 -0.38495 C -0.20712 -0.39166 -0.20764 -0.39606 -0.21146 -0.40092 C -0.21545 -0.41157 -0.21996 -0.42222 -0.22639 -0.43078 C -0.22864 -0.43981 -0.23368 -0.44328 -0.23819 -0.45046 C -0.2441 -0.45972 -0.24687 -0.47129 -0.25312 -0.48032 C -0.25746 -0.49629 -0.25156 -0.47685 -0.25764 -0.49028 C -0.26094 -0.49745 -0.26024 -0.50717 -0.26371 -0.51412 C -0.26562 -0.51805 -0.26962 -0.52592 -0.26962 -0.52569 C -0.27118 -0.53403 -0.27413 -0.54074 -0.27708 -0.54791 C -0.27882 -0.55208 -0.28177 -0.55532 -0.28298 -0.55972 C -0.2868 -0.5743 -0.28385 -0.56875 -0.29045 -0.57778 C -0.29323 -0.58842 -0.29479 -0.59768 -0.30104 -0.60555 C -0.30295 -0.61365 -0.30451 -0.6169 -0.30989 -0.62153 C -0.3158 -0.62014 -0.32239 -0.62106 -0.32778 -0.61759 C -0.32986 -0.6162 -0.33177 -0.61458 -0.33385 -0.61365 C -0.33767 -0.6118 -0.34566 -0.60949 -0.34566 -0.60926 C -0.35069 -0.60509 -0.35469 -0.60393 -0.36059 -0.60162 C -0.36944 -0.59815 -0.37795 -0.59051 -0.3875 -0.58958 C -0.39844 -0.58842 -0.40937 -0.58842 -0.42031 -0.58773 C -0.45087 -0.57893 -0.42916 -0.58403 -0.48611 -0.58171 C -0.49635 -0.57685 -0.49653 -0.5794 -0.50989 -0.57963 C -0.56319 -0.58078 -0.61632 -0.58102 -0.66962 -0.58171 C -0.65434 -0.59514 -0.65017 -0.57986 -0.63975 -0.57176 C -0.62934 -0.56365 -0.61545 -0.56227 -0.60399 -0.55787 C -0.59253 -0.54861 -0.58385 -0.54467 -0.57552 -0.53009 C -0.57274 -0.50972 -0.57708 -0.52801 -0.56962 -0.51597 C -0.56823 -0.51365 -0.56788 -0.51065 -0.56666 -0.5081 C -0.56007 -0.49421 -0.55121 -0.48217 -0.54271 -0.47037 C -0.53837 -0.46435 -0.53038 -0.45278 -0.52482 -0.45046 C -0.51354 -0.43472 -0.49809 -0.425 -0.48455 -0.41273 C -0.47916 -0.40787 -0.47587 -0.40347 -0.46962 -0.40092 C -0.46614 -0.39745 -0.46215 -0.3949 -0.4592 -0.39097 C -0.45382 -0.38379 -0.45104 -0.37639 -0.44427 -0.37106 C -0.44288 -0.3699 -0.44114 -0.3699 -0.43975 -0.36898 C -0.43715 -0.36713 -0.43472 -0.36504 -0.43229 -0.36296 C -0.42517 -0.35092 -0.41944 -0.34676 -0.40989 -0.33727 C -0.40087 -0.32847 -0.3941 -0.31597 -0.38298 -0.31134 C -0.37274 -0.29699 -0.35903 -0.28912 -0.34722 -0.27754 C -0.34184 -0.27222 -0.33906 -0.26643 -0.33229 -0.26365 C -0.32448 -0.25278 -0.31302 -0.24444 -0.30243 -0.23958 C -0.296 -0.23333 -0.29236 -0.22754 -0.2875 -0.21967 C -0.28298 -0.2125 -0.27743 -0.20648 -0.27257 -0.19977 C -0.271 -0.19143 -0.27118 -0.19467 -0.27118 -0.19004 " pathEditMode="relative" rAng="0" ptsTypes="ffffffffffffffffffffffffffffffffffffffffffffffffffffffffffffffffA">
                                      <p:cBhvr>
                                        <p:cTn id="6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8" y="-2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_0.tmp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357158" y="1357298"/>
            <a:ext cx="3000396" cy="107157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57158" y="571480"/>
            <a:ext cx="8001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 появившемся окне выбираем  «Автоматически»</a:t>
            </a:r>
            <a:endParaRPr lang="ru-RU" dirty="0"/>
          </a:p>
        </p:txBody>
      </p:sp>
      <p:sp>
        <p:nvSpPr>
          <p:cNvPr id="4" name="Стрелка вверх 3"/>
          <p:cNvSpPr/>
          <p:nvPr/>
        </p:nvSpPr>
        <p:spPr>
          <a:xfrm>
            <a:off x="5786446" y="428604"/>
            <a:ext cx="357190" cy="642942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6" name="Рисунок 5" descr="21_0.tmp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0" y="0"/>
            <a:ext cx="9144000" cy="500063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85720" y="6286520"/>
            <a:ext cx="7715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В меню </a:t>
            </a:r>
            <a:r>
              <a:rPr lang="ru-RU" sz="2000" b="1" dirty="0" smtClean="0"/>
              <a:t>«Анимация» </a:t>
            </a:r>
            <a:r>
              <a:rPr lang="ru-RU" sz="2000" dirty="0" smtClean="0"/>
              <a:t>выберите </a:t>
            </a:r>
            <a:r>
              <a:rPr lang="ru-RU" sz="2000" b="1" dirty="0" smtClean="0"/>
              <a:t>«Настройка Анимации»</a:t>
            </a:r>
            <a:endParaRPr lang="ru-RU" sz="2000" b="1" dirty="0"/>
          </a:p>
        </p:txBody>
      </p:sp>
      <p:sp>
        <p:nvSpPr>
          <p:cNvPr id="8" name="Стрелка вверх 7"/>
          <p:cNvSpPr/>
          <p:nvPr/>
        </p:nvSpPr>
        <p:spPr>
          <a:xfrm>
            <a:off x="7000892" y="5857892"/>
            <a:ext cx="357190" cy="214314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Управляющая кнопка: настраиваемая 8">
            <a:hlinkClick r:id="" action="ppaction://hlinkshowjump?jump=nextslide" highlightClick="1"/>
          </p:cNvPr>
          <p:cNvSpPr/>
          <p:nvPr/>
        </p:nvSpPr>
        <p:spPr>
          <a:xfrm>
            <a:off x="7572364" y="6500810"/>
            <a:ext cx="1571636" cy="357190"/>
          </a:xfrm>
          <a:prstGeom prst="actionButtonBlank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Далее</a:t>
            </a:r>
            <a:endParaRPr lang="ru-RU" dirty="0"/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07 -0.00833 C 0.00538 0.00439 3.05556E-6 0.0111 -0.00782 0.02151 C -0.01025 0.02474 -0.01459 0.02567 -0.01667 0.02937 C -0.0224 0.03954 -0.0283 0.04926 -0.03768 0.05319 C -0.04375 0.06175 -0.05018 0.0629 -0.05712 0.06915 C -0.05973 0.07146 -0.06198 0.0747 -0.06459 0.07724 C -0.06893 0.0814 -0.07344 0.0851 -0.07795 0.08904 C -0.08872 0.09852 -0.10313 0.10546 -0.11528 0.11101 C -0.12223 0.11841 -0.12865 0.12095 -0.13611 0.12696 C -0.14184 0.13159 -0.1467 0.1383 -0.15261 0.14269 C -0.15538 0.14477 -0.15851 0.145 -0.16146 0.14662 C -0.1717 0.15217 -0.18177 0.16119 -0.19132 0.16859 C -0.19445 0.1709 -0.19757 0.17345 -0.20035 0.17646 C -0.20209 0.17807 -0.20313 0.18108 -0.20486 0.18247 C -0.20712 0.18432 -0.21007 0.18455 -0.21233 0.1864 C -0.21962 0.19218 -0.22743 0.20004 -0.23473 0.20629 C -0.24219 0.21253 -0.2467 0.21855 -0.25556 0.22225 C -0.26788 0.23473 -0.28038 0.24676 -0.29427 0.25601 C -0.30556 0.26341 -0.31216 0.27613 -0.32413 0.28191 C -0.3316 0.2914 -0.32136 0.27937 -0.33473 0.28978 C -0.33594 0.2907 -0.33646 0.29278 -0.33768 0.29394 C -0.34323 0.29903 -0.34566 0.29833 -0.35261 0.29972 C -0.36285 0.30689 -0.3757 0.3099 -0.38698 0.31383 C -0.40191 0.31313 -0.41684 0.3136 -0.4316 0.31175 C -0.43663 0.31105 -0.44288 0.30365 -0.44809 0.3018 C -0.46632 0.28608 -0.47709 0.28399 -0.49879 0.28399 " pathEditMode="relative" rAng="0" ptsTypes="fffffffffffffffffffffffff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5" y="1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500"/>
                            </p:stCondLst>
                            <p:childTnLst>
                              <p:par>
                                <p:cTn id="16" presetID="22" presetClass="entr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9 0.03954 C 0.00017 0.03561 0.00052 0.03122 -0.00087 0.02775 C -0.00174 0.02567 -0.00399 0.02544 -0.00538 0.02382 C -0.0092 0.01942 -0.01146 0.01295 -0.0158 0.00971 C -0.01806 0.00786 -0.02083 0.0074 -0.02326 0.00578 C -0.04149 -0.0074 -0.02882 -0.00162 -0.03958 -0.00602 C -0.04809 -0.01411 -0.05347 -0.0222 -0.06198 -0.02984 C -0.07448 -0.04094 -0.08715 -0.04857 -0.09635 -0.06568 C -0.10035 -0.07308 -0.10538 -0.07956 -0.10833 -0.08765 C -0.11024 -0.09297 -0.11163 -0.09875 -0.11424 -0.10361 C -0.11667 -0.10824 -0.1217 -0.11749 -0.1217 -0.11725 C -0.125 -0.13044 -0.13073 -0.142 -0.13819 -0.15125 C -0.1401 -0.15958 -0.14479 -0.16397 -0.14861 -0.17114 C -0.15243 -0.17831 -0.15434 -0.18479 -0.15903 -0.19103 C -0.16076 -0.19797 -0.16354 -0.2012 -0.16649 -0.20699 C -0.17413 -0.22225 -0.18073 -0.24168 -0.19045 -0.25463 C -0.19201 -0.26133 -0.19236 -0.26457 -0.19635 -0.27059 C -0.20035 -0.2766 -0.20243 -0.27452 -0.20538 -0.28053 C -0.21337 -0.29649 -0.20278 -0.28099 -0.21285 -0.29441 C -0.2151 -0.30412 -0.22187 -0.30967 -0.22622 -0.31823 C -0.23194 -0.32979 -0.23542 -0.3402 -0.24253 -0.35014 C -0.24306 -0.35199 -0.24323 -0.35407 -0.2441 -0.35592 C -0.24479 -0.35754 -0.24653 -0.35824 -0.24705 -0.36009 C -0.24809 -0.36309 -0.2474 -0.36702 -0.24861 -0.37003 C -0.25 -0.37373 -0.25278 -0.37651 -0.25451 -0.37997 C -0.26007 -0.39061 -0.26302 -0.3994 -0.26944 -0.40958 C -0.27187 -0.41744 -0.27483 -0.42669 -0.27847 -0.43363 C -0.28125 -0.43918 -0.28542 -0.4408 -0.28889 -0.44542 C -0.29306 -0.4512 -0.29705 -0.45722 -0.30087 -0.46346 C -0.30799 -0.47526 -0.31215 -0.48844 -0.32031 -0.49908 C -0.32344 -0.51272 -0.32934 -0.52012 -0.33663 -0.52891 C -0.35017 -0.5451 -0.34184 -0.54024 -0.35156 -0.54487 C -0.35312 -0.54695 -0.35434 -0.54926 -0.35608 -0.55088 C -0.35747 -0.55204 -0.35937 -0.55134 -0.36059 -0.55273 C -0.36545 -0.55828 -0.36823 -0.56614 -0.3724 -0.57262 C -0.37604 -0.58673 -0.37101 -0.571 -0.37847 -0.58256 C -0.38038 -0.58557 -0.38125 -0.5895 -0.38299 -0.59251 C -0.3842 -0.59482 -0.38594 -0.59644 -0.38733 -0.59852 C -0.39444 -0.62604 -0.41354 -0.64778 -0.43073 -0.6642 C -0.43698 -0.67022 -0.44062 -0.68016 -0.44705 -0.68594 C -0.45 -0.68872 -0.45382 -0.6901 -0.45608 -0.69404 C -0.46094 -0.70259 -0.46632 -0.71138 -0.47101 -0.71994 C -0.47517 -0.7278 -0.47674 -0.73219 -0.48299 -0.73775 C -0.48559 -0.74931 -0.48229 -0.7389 -0.48889 -0.74769 C -0.49375 -0.75393 -0.49514 -0.75856 -0.50087 -0.76365 C -0.50399 -0.76989 -0.50781 -0.77382 -0.51128 -0.7796 C -0.51406 -0.78446 -0.51372 -0.78585 -0.51719 -0.78955 C -0.5191 -0.79163 -0.52153 -0.79302 -0.52326 -0.79533 C -0.525 -0.79764 -0.52604 -0.80111 -0.52778 -0.80343 C -0.53056 -0.80713 -0.53333 -0.81059 -0.53663 -0.81337 C -0.53802 -0.81453 -0.54115 -0.81522 -0.54115 -0.81499 " pathEditMode="relative" rAng="0" ptsTypes="ffffffffffffffffffffffffffffffffffffffffffffffffffA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1" y="-4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000"/>
                            </p:stCondLst>
                            <p:childTnLst>
                              <p:par>
                                <p:cTn id="23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4115 -0.81499 C -0.55087 -0.80967 -0.56458 -0.80597 -0.57326 -0.79857 C -0.57778 -0.79464 -0.58177 -0.78932 -0.58628 -0.78562 C -0.59479 -0.76249 -0.61927 -0.76133 -0.63333 -0.75902 C -0.64306 -0.75509 -0.65226 -0.74838 -0.66163 -0.7426 C -0.6658 -0.73127 -0.66319 -0.73243 -0.66719 -0.73243 " pathEditMode="relative" rAng="0" ptsTypes="fffffA">
                                      <p:cBhvr>
                                        <p:cTn id="2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" y="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90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  <p:bldP spid="8" grpId="0" animBg="1"/>
      <p:bldP spid="8" grpId="1" animBg="1"/>
      <p:bldP spid="8" grpId="2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142976" y="428604"/>
            <a:ext cx="7000892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2066" y="3214686"/>
            <a:ext cx="2971821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4" descr="23_0.tmp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714348" y="428604"/>
            <a:ext cx="4119570" cy="386715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85720" y="5500702"/>
            <a:ext cx="8858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Откройте список и выберите </a:t>
            </a:r>
            <a:r>
              <a:rPr lang="ru-RU" sz="2000" b="1" dirty="0" smtClean="0"/>
              <a:t>«Время».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85720" y="5929330"/>
            <a:ext cx="47863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В появившемся окне перейдите на вкладку «</a:t>
            </a:r>
            <a:r>
              <a:rPr lang="ru-RU" sz="2000" b="1" dirty="0" smtClean="0"/>
              <a:t>Эффект»</a:t>
            </a:r>
            <a:r>
              <a:rPr lang="ru-RU" sz="2000" dirty="0" smtClean="0"/>
              <a:t>.</a:t>
            </a:r>
          </a:p>
          <a:p>
            <a:endParaRPr lang="ru-RU" sz="2000" dirty="0"/>
          </a:p>
        </p:txBody>
      </p:sp>
      <p:sp>
        <p:nvSpPr>
          <p:cNvPr id="8" name="Стрелка вверх 7"/>
          <p:cNvSpPr/>
          <p:nvPr/>
        </p:nvSpPr>
        <p:spPr>
          <a:xfrm>
            <a:off x="4572000" y="5429264"/>
            <a:ext cx="285752" cy="214314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Стрелка вверх 9"/>
          <p:cNvSpPr/>
          <p:nvPr/>
        </p:nvSpPr>
        <p:spPr>
          <a:xfrm>
            <a:off x="5143504" y="5929330"/>
            <a:ext cx="285752" cy="214314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Управляющая кнопка: настраиваемая 8">
            <a:hlinkClick r:id="" action="ppaction://hlinkshowjump?jump=nextslide" highlightClick="1"/>
          </p:cNvPr>
          <p:cNvSpPr/>
          <p:nvPr/>
        </p:nvSpPr>
        <p:spPr>
          <a:xfrm>
            <a:off x="7572364" y="6500810"/>
            <a:ext cx="1571636" cy="357190"/>
          </a:xfrm>
          <a:prstGeom prst="actionButtonBlank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Далее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0" presetClass="pat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8 0.03677 C 0.00712 0.03469 0.01511 0.03561 0.02119 0.03075 C 0.03282 0.02127 0.02639 0.02705 0.04046 0.01295 C 0.04219 0.01133 0.04323 0.00832 0.04497 0.00693 C 0.04723 0.00508 0.05018 0.00485 0.05244 0.003 C 0.05921 -0.00209 0.06789 -0.00972 0.07327 -0.01689 C 0.0856 -0.03331 0.10105 -0.04649 0.11667 -0.05667 C 0.12379 -0.06684 0.1349 -0.07239 0.14341 -0.08049 C 0.14931 -0.08604 0.15452 -0.09367 0.16146 -0.09644 C 0.17327 -0.10847 0.18646 -0.12304 0.20018 -0.13021 C 0.21112 -0.14478 0.22674 -0.15333 0.23907 -0.16605 C 0.24428 -0.17137 0.25018 -0.17484 0.25539 -0.17993 C 0.26528 -0.18941 0.25469 -0.18363 0.26441 -0.18802 C 0.26667 -0.19034 0.2731 -0.19635 0.27483 -0.19982 C 0.2757 -0.20167 0.27553 -0.20398 0.27639 -0.20583 C 0.28525 -0.22665 0.27674 -0.20444 0.28386 -0.21786 C 0.28751 -0.2248 0.28976 -0.2315 0.29428 -0.23775 C 0.29601 -0.25 0.29914 -0.25232 0.30469 -0.26342 C 0.30556 -0.26527 0.30556 -0.26758 0.30626 -0.26943 C 0.30955 -0.27822 0.31511 -0.28793 0.32119 -0.29325 C 0.32674 -0.30458 0.32084 -0.29487 0.33004 -0.3032 C 0.33594 -0.30852 0.33959 -0.31638 0.34653 -0.31915 C 0.34757 -0.32123 0.34827 -0.32355 0.34948 -0.32517 C 0.35487 -0.33234 0.354 -0.3254 0.354 -0.33303 " pathEditMode="relative" rAng="0" ptsTypes="fffffffffffffffffffffffA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7" y="-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500"/>
                            </p:stCondLst>
                            <p:childTnLst>
                              <p:par>
                                <p:cTn id="16" presetID="0" presetClass="path" presetSubtype="0" accel="50000" decel="5000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54 -0.33303 C 0.34549 -0.33095 0.33803 -0.32748 0.32969 -0.32494 C 0.3198 -0.31869 0.30869 -0.31869 0.29844 -0.31661 C 0.28785 -0.31106 0.27726 -0.30111 0.26719 -0.29117 C 0.26007 -0.28423 0.25382 -0.27197 0.2474 -0.26319 C 0.24323 -0.25741 0.23803 -0.25394 0.23455 -0.2463 C 0.23351 -0.24445 0.23282 -0.24191 0.23178 -0.24052 C 0.22917 -0.23752 0.22587 -0.23752 0.22327 -0.2352 C 0.21876 -0.23035 0.21528 -0.22688 0.21042 -0.22387 C 0.20764 -0.22017 0.20469 -0.21647 0.20191 -0.21277 C 0.19896 -0.20907 0.19497 -0.21 0.19185 -0.20699 C 0.1816 -0.19589 0.17501 -0.18363 0.16337 -0.17877 C 0.15174 -0.16305 0.13872 -0.15727 0.12501 -0.14825 C 0.1224 -0.14663 0.11233 -0.13969 0.11077 -0.13668 C 0.11042 -0.13576 0.11181 -0.13506 0.11233 -0.13391 " pathEditMode="relative" rAng="0" ptsTypes="ffffffffffffffA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" y="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5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0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8500"/>
                            </p:stCondLst>
                            <p:childTnLst>
                              <p:par>
                                <p:cTn id="31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4.62535E-6 C -0.0092 -0.01549 -0.0198 -0.02543 -0.03091 -0.03607 C -0.03715 -0.04209 -0.04045 -0.04972 -0.04705 -0.05527 C -0.05556 -0.06961 -0.06563 -0.07932 -0.07638 -0.08834 C -0.07934 -0.09343 -0.08124 -0.10037 -0.08454 -0.10499 C -0.10174 -0.12904 -0.07951 -0.08926 -0.0974 -0.11887 C -0.10452 -0.13089 -0.09635 -0.12419 -0.10539 -0.12974 C -0.10903 -0.13575 -0.11164 -0.14269 -0.11528 -0.14893 C -0.12362 -0.16258 -0.12414 -0.16003 -0.13143 -0.17946 C -0.13369 -0.18547 -0.13681 -0.19033 -0.13959 -0.19565 C -0.14202 -0.2005 -0.14775 -0.20952 -0.14775 -0.20929 C -0.15226 -0.22525 -0.15869 -0.23612 -0.16719 -0.24537 C -0.17327 -0.26086 -0.16702 -0.24768 -0.17848 -0.26202 C -0.18646 -0.27197 -0.19323 -0.28399 -0.20278 -0.28977 C -0.20504 -0.29232 -0.20747 -0.29486 -0.20955 -0.29764 C -0.21181 -0.30111 -0.21337 -0.30573 -0.2158 -0.30897 C -0.22292 -0.31799 -0.23125 -0.32516 -0.23855 -0.33348 C -0.24775 -0.34458 -0.24636 -0.35568 -0.25973 -0.36123 C -0.26893 -0.37696 -0.25973 -0.36378 -0.27101 -0.37234 C -0.27778 -0.37742 -0.28039 -0.38529 -0.28733 -0.38876 C -0.29132 -0.39963 -0.29601 -0.39939 -0.30191 -0.40795 C -0.30816 -0.41697 -0.31372 -0.42853 -0.32136 -0.43293 C -0.32657 -0.44125 -0.33351 -0.44796 -0.33768 -0.45767 C -0.34844 -0.48311 -0.3316 -0.45259 -0.34584 -0.48242 C -0.34827 -0.48751 -0.35174 -0.49074 -0.35382 -0.49606 C -0.35712 -0.50439 -0.36025 -0.51295 -0.36355 -0.52127 C -0.36858 -0.53469 -0.37622 -0.54579 -0.38143 -0.55966 C -0.38455 -0.57562 -0.38907 -0.58973 -0.39445 -0.60383 C -0.39566 -0.60638 -0.39653 -0.60938 -0.39775 -0.61193 C -0.39879 -0.6147 -0.40087 -0.62025 -0.40087 -0.62002 C -0.4033 -0.63691 -0.40782 -0.64939 -0.41216 -0.66443 C -0.41303 -0.66697 -0.41285 -0.67067 -0.41389 -0.67275 C -0.41528 -0.6753 -0.41737 -0.67599 -0.41893 -0.6783 C -0.4224 -0.68385 -0.42778 -0.69333 -0.4316 -0.7005 C -0.43455 -0.71392 -0.44115 -0.71993 -0.44792 -0.72802 C -0.45226 -0.73311 -0.45816 -0.74167 -0.46407 -0.74167 " pathEditMode="relative" rAng="0" ptsTypes="fffffffffffffffffffffffffffffffffffA">
                                      <p:cBhvr>
                                        <p:cTn id="3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2" y="-3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5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2" animBg="1"/>
      <p:bldP spid="8" grpId="3" animBg="1"/>
      <p:bldP spid="8" grpId="4" animBg="1"/>
      <p:bldP spid="10" grpId="0" animBg="1"/>
      <p:bldP spid="10" grpId="1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4 слайд_0.tmp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14282" y="214290"/>
            <a:ext cx="4786346" cy="4485108"/>
          </a:xfrm>
          <a:prstGeom prst="rect">
            <a:avLst/>
          </a:prstGeom>
        </p:spPr>
      </p:pic>
      <p:sp>
        <p:nvSpPr>
          <p:cNvPr id="6" name="TextBox 5">
            <a:hlinkClick r:id="rId4" action="ppaction://hlinksldjump"/>
          </p:cNvPr>
          <p:cNvSpPr txBox="1"/>
          <p:nvPr/>
        </p:nvSpPr>
        <p:spPr>
          <a:xfrm>
            <a:off x="285720" y="5072074"/>
            <a:ext cx="85725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В появившемся окне выберите </a:t>
            </a:r>
            <a:r>
              <a:rPr lang="ru-RU" sz="2000" b="1" dirty="0" smtClean="0"/>
              <a:t>«Закончить» - «После» </a:t>
            </a:r>
            <a:r>
              <a:rPr lang="ru-RU" sz="2000" dirty="0" smtClean="0"/>
              <a:t>и пропишите  количество слайдов  слайд-шоу например, 14. </a:t>
            </a:r>
          </a:p>
          <a:p>
            <a:endParaRPr lang="ru-RU" sz="2000" dirty="0"/>
          </a:p>
        </p:txBody>
      </p:sp>
      <p:sp>
        <p:nvSpPr>
          <p:cNvPr id="7" name="Стрелка вверх 6"/>
          <p:cNvSpPr/>
          <p:nvPr/>
        </p:nvSpPr>
        <p:spPr>
          <a:xfrm>
            <a:off x="6072198" y="4429132"/>
            <a:ext cx="285752" cy="214314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Управляющая кнопка: настраиваемая 7">
            <a:hlinkClick r:id="rId4" action="ppaction://hlinksldjump" highlightClick="1"/>
          </p:cNvPr>
          <p:cNvSpPr/>
          <p:nvPr/>
        </p:nvSpPr>
        <p:spPr>
          <a:xfrm>
            <a:off x="7572364" y="6500810"/>
            <a:ext cx="1571636" cy="357190"/>
          </a:xfrm>
          <a:prstGeom prst="actionButtonBlank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Меню</a:t>
            </a:r>
            <a:endParaRPr lang="ru-RU" dirty="0"/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9549 -0.09111 C -0.20191 -0.09296 -0.20972 -0.09458 -0.21667 -0.09528 C -0.22014 -0.09574 -0.22726 -0.09597 -0.22709 -0.09551 C -0.23472 -0.09898 -0.24271 -0.0999 -0.25035 -0.10013 C -0.25243 -0.1006 -0.25417 -0.10245 -0.25608 -0.10245 C -0.26059 -0.10383 -0.26511 -0.10337 -0.26927 -0.10499 C -0.27552 -0.10753 -0.28073 -0.11077 -0.28716 -0.10915 C -0.29254 -0.11216 -0.29792 -0.11401 -0.3033 -0.11655 C -0.33629 -0.14569 -0.36736 -0.18085 -0.40347 -0.20305 C -0.40868 -0.20629 -0.42604 -0.20883 -0.42917 -0.20975 C -0.44514 -0.21253 -0.46111 -0.21692 -0.47778 -0.21785 C -0.48455 -0.22062 -0.49011 -0.22386 -0.49757 -0.22363 C -0.49844 -0.22432 -0.50677 -0.22849 -0.50799 -0.22826 C -0.5099 -0.22849 -0.51163 -0.22779 -0.51337 -0.22826 C -0.51476 -0.22849 -0.51563 -0.22872 -0.51702 -0.22941 " pathEditMode="relative" rAng="-3338778" ptsTypes="ffffffffffffffA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ьощи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285852" y="714356"/>
            <a:ext cx="6643734" cy="415233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428860" y="0"/>
            <a:ext cx="6357982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3-4. Вставка текста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20" y="5000636"/>
            <a:ext cx="88582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Пока будете  копировать текст,  презентацию нужно </a:t>
            </a:r>
            <a:r>
              <a:rPr lang="ru-RU" sz="2000" b="1" dirty="0" smtClean="0"/>
              <a:t>«свернуть» </a:t>
            </a:r>
            <a:r>
              <a:rPr lang="ru-RU" sz="2000" dirty="0" smtClean="0"/>
              <a:t>. Откройте приготовленный заранее текст  (у нас он открыт в </a:t>
            </a:r>
            <a:r>
              <a:rPr lang="en-US" sz="2000" dirty="0" smtClean="0"/>
              <a:t>Worde</a:t>
            </a:r>
            <a:r>
              <a:rPr lang="ru-RU" sz="2000" dirty="0" smtClean="0"/>
              <a:t>) и  отобразите </a:t>
            </a:r>
            <a:r>
              <a:rPr lang="ru-RU" sz="2000" b="1" dirty="0" smtClean="0"/>
              <a:t>«Буфер обмена»</a:t>
            </a:r>
            <a:r>
              <a:rPr lang="en-US" sz="2000" b="1" dirty="0" smtClean="0"/>
              <a:t>  </a:t>
            </a:r>
            <a:r>
              <a:rPr lang="ru-RU" sz="2000" dirty="0" smtClean="0"/>
              <a:t>Если он у вас не отображен, то нажмите </a:t>
            </a:r>
            <a:r>
              <a:rPr lang="en-US" sz="2000" b="1" dirty="0" smtClean="0"/>
              <a:t>Ctrl +C</a:t>
            </a:r>
            <a:r>
              <a:rPr lang="ru-RU" sz="2000" b="1" dirty="0" smtClean="0"/>
              <a:t>.</a:t>
            </a:r>
            <a:r>
              <a:rPr lang="ru-RU" sz="2000" dirty="0" smtClean="0"/>
              <a:t> Внизу слева откройте </a:t>
            </a:r>
            <a:r>
              <a:rPr lang="ru-RU" sz="2000" b="1" dirty="0" smtClean="0"/>
              <a:t>«Параметры» </a:t>
            </a:r>
            <a:r>
              <a:rPr lang="ru-RU" sz="2000" dirty="0" smtClean="0"/>
              <a:t>и поставьте галочки как показано на  рисунке. </a:t>
            </a:r>
            <a:endParaRPr lang="ru-RU" sz="20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00" y="3714752"/>
            <a:ext cx="3000396" cy="11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Управляющая кнопка: настраиваемая 5">
            <a:hlinkClick r:id="" action="ppaction://hlinkshowjump?jump=nextslide" highlightClick="1"/>
          </p:cNvPr>
          <p:cNvSpPr/>
          <p:nvPr/>
        </p:nvSpPr>
        <p:spPr>
          <a:xfrm>
            <a:off x="7572364" y="6500810"/>
            <a:ext cx="1571636" cy="357190"/>
          </a:xfrm>
          <a:prstGeom prst="actionButtonBlank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Далее</a:t>
            </a:r>
            <a:endParaRPr lang="ru-RU" dirty="0"/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текст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-1"/>
            <a:ext cx="9036882" cy="49291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2844" y="5357826"/>
            <a:ext cx="90011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Выберите и скопируйте текст по абзацам т. е.  так как вы собираетесь его разместить на слайдах. </a:t>
            </a:r>
          </a:p>
          <a:p>
            <a:r>
              <a:rPr lang="ru-RU" dirty="0" smtClean="0"/>
              <a:t>Слева вы видите содержание </a:t>
            </a:r>
            <a:r>
              <a:rPr lang="ru-RU" b="1" dirty="0" smtClean="0"/>
              <a:t>Буфера обмена</a:t>
            </a:r>
            <a:r>
              <a:rPr lang="ru-RU" dirty="0" smtClean="0"/>
              <a:t>, где появляются копируемые фрагменты .</a:t>
            </a:r>
          </a:p>
          <a:p>
            <a:endParaRPr lang="ru-RU" dirty="0"/>
          </a:p>
        </p:txBody>
      </p:sp>
      <p:sp>
        <p:nvSpPr>
          <p:cNvPr id="4" name="Управляющая кнопка: настраиваемая 3">
            <a:hlinkClick r:id="" action="ppaction://hlinkshowjump?jump=nextslide" highlightClick="1"/>
          </p:cNvPr>
          <p:cNvSpPr/>
          <p:nvPr/>
        </p:nvSpPr>
        <p:spPr>
          <a:xfrm>
            <a:off x="7572364" y="6500810"/>
            <a:ext cx="1571636" cy="357190"/>
          </a:xfrm>
          <a:prstGeom prst="actionButtonBlank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Далее</a:t>
            </a:r>
            <a:endParaRPr lang="ru-RU" dirty="0"/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" y="0"/>
            <a:ext cx="9144025" cy="5000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0" y="5214950"/>
            <a:ext cx="89297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Теперь вставьте текст в наше будущее слайд-шоу. Для этого надо открыть  наше слайд-шоу и отобразить </a:t>
            </a:r>
            <a:r>
              <a:rPr lang="ru-RU" sz="2000" b="1" dirty="0" smtClean="0"/>
              <a:t>«Буфер обмена». </a:t>
            </a:r>
            <a:r>
              <a:rPr lang="ru-RU" sz="2000" dirty="0" smtClean="0"/>
              <a:t>Как это сделать, вы уже знаете (см 14 слайд). </a:t>
            </a:r>
            <a:endParaRPr lang="ru-RU" sz="2000" dirty="0"/>
          </a:p>
        </p:txBody>
      </p:sp>
      <p:sp>
        <p:nvSpPr>
          <p:cNvPr id="4" name="Управляющая кнопка: настраиваемая 3">
            <a:hlinkClick r:id="" action="ppaction://hlinkshowjump?jump=nextslide" highlightClick="1"/>
          </p:cNvPr>
          <p:cNvSpPr/>
          <p:nvPr/>
        </p:nvSpPr>
        <p:spPr>
          <a:xfrm>
            <a:off x="7572364" y="6500810"/>
            <a:ext cx="1571636" cy="357190"/>
          </a:xfrm>
          <a:prstGeom prst="actionButtonBlank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Далее</a:t>
            </a:r>
            <a:endParaRPr lang="ru-RU" dirty="0"/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096768" cy="5000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0" y="5286388"/>
            <a:ext cx="8858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В меню </a:t>
            </a:r>
            <a:r>
              <a:rPr lang="ru-RU" sz="2000" b="1" dirty="0" smtClean="0"/>
              <a:t>«Вставка»  </a:t>
            </a:r>
            <a:r>
              <a:rPr lang="ru-RU" sz="2000" dirty="0" smtClean="0"/>
              <a:t>щелкните </a:t>
            </a:r>
            <a:r>
              <a:rPr lang="ru-RU" sz="2000" b="1" dirty="0" smtClean="0"/>
              <a:t>«Надпись»  </a:t>
            </a:r>
            <a:r>
              <a:rPr lang="ru-RU" sz="2000" dirty="0" smtClean="0"/>
              <a:t>и покажите  на слайде  область для вставки текста. Щелкните кнопкой мыши внутри области и определите стиль и размер шрифта. Нажмите на нужный фрагмент текста.   </a:t>
            </a:r>
            <a:endParaRPr lang="ru-RU" sz="2000" dirty="0"/>
          </a:p>
        </p:txBody>
      </p:sp>
      <p:sp>
        <p:nvSpPr>
          <p:cNvPr id="6" name="Управляющая кнопка: настраиваемая 5">
            <a:hlinkClick r:id="rId3" action="ppaction://hlinksldjump" highlightClick="1"/>
          </p:cNvPr>
          <p:cNvSpPr/>
          <p:nvPr/>
        </p:nvSpPr>
        <p:spPr>
          <a:xfrm>
            <a:off x="7572364" y="6500810"/>
            <a:ext cx="1571636" cy="357190"/>
          </a:xfrm>
          <a:prstGeom prst="actionButtonBlank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Меню</a:t>
            </a:r>
            <a:endParaRPr lang="ru-RU" dirty="0"/>
          </a:p>
        </p:txBody>
      </p:sp>
      <p:sp>
        <p:nvSpPr>
          <p:cNvPr id="8" name="Прямоугольная выноска 7"/>
          <p:cNvSpPr/>
          <p:nvPr/>
        </p:nvSpPr>
        <p:spPr>
          <a:xfrm>
            <a:off x="6500826" y="1428736"/>
            <a:ext cx="1714512" cy="1214446"/>
          </a:xfrm>
          <a:prstGeom prst="wedgeRectCallout">
            <a:avLst>
              <a:gd name="adj1" fmla="val -398890"/>
              <a:gd name="adj2" fmla="val 120885"/>
            </a:avLst>
          </a:prstGeom>
          <a:solidFill>
            <a:schemeClr val="accent1">
              <a:alpha val="4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Щелкните на фрагмент текста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9144000" cy="107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Стрелка вверх 9"/>
          <p:cNvSpPr/>
          <p:nvPr/>
        </p:nvSpPr>
        <p:spPr>
          <a:xfrm>
            <a:off x="7143768" y="6286520"/>
            <a:ext cx="357190" cy="285752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714744" y="2714620"/>
            <a:ext cx="3929090" cy="1500198"/>
          </a:xfrm>
          <a:prstGeom prst="rect">
            <a:avLst/>
          </a:prstGeom>
          <a:solidFill>
            <a:schemeClr val="accent1">
              <a:alpha val="4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/>
          </a:p>
        </p:txBody>
      </p:sp>
      <p:sp>
        <p:nvSpPr>
          <p:cNvPr id="9" name="TextBox 8"/>
          <p:cNvSpPr txBox="1"/>
          <p:nvPr/>
        </p:nvSpPr>
        <p:spPr>
          <a:xfrm>
            <a:off x="3714744" y="2786058"/>
            <a:ext cx="3857652" cy="1354217"/>
          </a:xfrm>
          <a:prstGeom prst="rect">
            <a:avLst/>
          </a:prstGeom>
          <a:solidFill>
            <a:schemeClr val="accent1">
              <a:alpha val="49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bg1"/>
                </a:solidFill>
              </a:rPr>
              <a:t>Сегодня вечер наш прощальный - </a:t>
            </a:r>
            <a:br>
              <a:rPr lang="ru-RU" sz="1600" b="1" dirty="0" smtClean="0">
                <a:solidFill>
                  <a:schemeClr val="bg1"/>
                </a:solidFill>
              </a:rPr>
            </a:br>
            <a:r>
              <a:rPr lang="ru-RU" sz="1600" b="1" dirty="0" smtClean="0">
                <a:solidFill>
                  <a:schemeClr val="bg1"/>
                </a:solidFill>
              </a:rPr>
              <a:t>По школе бродит вальс печальный, </a:t>
            </a:r>
            <a:br>
              <a:rPr lang="ru-RU" sz="1600" b="1" dirty="0" smtClean="0">
                <a:solidFill>
                  <a:schemeClr val="bg1"/>
                </a:solidFill>
              </a:rPr>
            </a:br>
            <a:r>
              <a:rPr lang="ru-RU" sz="1600" b="1" dirty="0" smtClean="0">
                <a:solidFill>
                  <a:schemeClr val="bg1"/>
                </a:solidFill>
              </a:rPr>
              <a:t>Прощайте, школьные года, </a:t>
            </a:r>
            <a:br>
              <a:rPr lang="ru-RU" sz="1600" b="1" dirty="0" smtClean="0">
                <a:solidFill>
                  <a:schemeClr val="bg1"/>
                </a:solidFill>
              </a:rPr>
            </a:br>
            <a:r>
              <a:rPr lang="ru-RU" sz="1600" b="1" dirty="0" smtClean="0">
                <a:solidFill>
                  <a:schemeClr val="bg1"/>
                </a:solidFill>
              </a:rPr>
              <a:t>Вы не вернетесь никогда. </a:t>
            </a:r>
          </a:p>
          <a:p>
            <a:endParaRPr lang="ru-RU" sz="1600" dirty="0"/>
          </a:p>
        </p:txBody>
      </p:sp>
      <p:sp>
        <p:nvSpPr>
          <p:cNvPr id="7" name="Прямоугольная выноска 6"/>
          <p:cNvSpPr/>
          <p:nvPr/>
        </p:nvSpPr>
        <p:spPr>
          <a:xfrm>
            <a:off x="6572264" y="500042"/>
            <a:ext cx="1714512" cy="714380"/>
          </a:xfrm>
          <a:prstGeom prst="wedgeRectCallout">
            <a:avLst>
              <a:gd name="adj1" fmla="val -317224"/>
              <a:gd name="adj2" fmla="val 205066"/>
            </a:avLst>
          </a:prstGeom>
          <a:solidFill>
            <a:schemeClr val="accent1">
              <a:alpha val="4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Выберите нужный слайд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714744" y="1428736"/>
            <a:ext cx="25003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dirty="0"/>
          </a:p>
        </p:txBody>
      </p:sp>
      <p:cxnSp>
        <p:nvCxnSpPr>
          <p:cNvPr id="14" name="Прямая со стрелкой 13"/>
          <p:cNvCxnSpPr/>
          <p:nvPr/>
        </p:nvCxnSpPr>
        <p:spPr>
          <a:xfrm>
            <a:off x="3786182" y="2714620"/>
            <a:ext cx="3857652" cy="1500198"/>
          </a:xfrm>
          <a:prstGeom prst="straightConnector1">
            <a:avLst/>
          </a:prstGeom>
          <a:ln w="25400">
            <a:solidFill>
              <a:srgbClr val="FF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886 -0.00393 -0.00678 -0.01273 -0.01563 -0.01666 C -0.02362 -0.02453 -0.02987 -0.03541 -0.03594 -0.04583 C -0.04393 -0.05949 -0.04028 -0.06041 -0.05313 -0.06458 C -0.05695 -0.06852 -0.0599 -0.07407 -0.06407 -0.07708 C -0.06702 -0.07916 -0.07344 -0.08125 -0.07344 -0.08125 C -0.07639 -0.08518 -0.07987 -0.08773 -0.08282 -0.09166 C -0.08421 -0.09352 -0.08455 -0.09629 -0.08594 -0.09791 C -0.08872 -0.10115 -0.09532 -0.10625 -0.09532 -0.10625 C -0.1007 -0.11805 -0.10539 -0.12986 -0.11407 -0.1375 C -0.11823 -0.1456 -0.11771 -0.15092 -0.125 -0.15416 C -0.12935 -0.17152 -0.12622 -0.16296 -0.13438 -0.17916 C -0.13542 -0.18125 -0.13768 -0.18171 -0.13907 -0.18333 C -0.14237 -0.18727 -0.14601 -0.19097 -0.14844 -0.19583 C -0.1566 -0.21227 -0.16598 -0.2206 -0.17813 -0.23125 C -0.18334 -0.23588 -0.18386 -0.24745 -0.18907 -0.25208 C -0.19757 -0.25949 -0.19566 -0.26319 -0.20625 -0.26875 C -0.21112 -0.27523 -0.21528 -0.28032 -0.22188 -0.28333 C -0.22952 -0.29097 -0.23716 -0.29768 -0.24532 -0.30416 C -0.24862 -0.30671 -0.25157 -0.30972 -0.25469 -0.3125 C -0.25625 -0.31389 -0.25938 -0.31666 -0.25938 -0.31666 C -0.26546 -0.32893 -0.25869 -0.31828 -0.26875 -0.325 C -0.27796 -0.33102 -0.28542 -0.34051 -0.29375 -0.34791 C -0.2948 -0.35 -0.29549 -0.35254 -0.29688 -0.35416 C -0.2981 -0.35555 -0.30035 -0.35463 -0.30157 -0.35625 C -0.30816 -0.36504 -0.30782 -0.375 -0.31719 -0.37916 C -0.32605 -0.39097 -0.33542 -0.40231 -0.34532 -0.4125 C -0.35278 -0.42037 -0.36355 -0.42639 -0.37032 -0.43541 C -0.37587 -0.44282 -0.38143 -0.45347 -0.3875 -0.46041 C -0.3948 -0.46875 -0.4033 -0.47407 -0.41094 -0.48125 C -0.42119 -0.49097 -0.41025 -0.48518 -0.42032 -0.48958 C -0.42605 -0.50463 -0.43473 -0.52129 -0.44375 -0.53333 C -0.44636 -0.54352 -0.44879 -0.55092 -0.45625 -0.55416 C -0.46893 -0.56689 -0.47691 -0.58564 -0.49219 -0.59375 C -0.49688 -0.6 -0.5 -0.60347 -0.50625 -0.60625 C -0.51511 -0.61805 -0.50782 -0.60625 -0.5125 -0.62083 C -0.51459 -0.62731 -0.52257 -0.63634 -0.525 -0.63958 C -0.52657 -0.64166 -0.52657 -0.64583 -0.52813 -0.64791 C -0.53073 -0.65139 -0.53438 -0.65347 -0.5375 -0.65625 C -0.53907 -0.65764 -0.54219 -0.66041 -0.54219 -0.66041 C -0.54532 -0.66666 -0.54844 -0.67291 -0.55157 -0.67916 C -0.55903 -0.69398 -0.55435 -0.69652 -0.55782 -0.71041 C -0.55886 -0.71481 -0.56094 -0.71875 -0.5625 -0.72291 C -0.56389 -0.73819 -0.56511 -0.7412 -0.56875 -0.75416 C -0.5724 -0.76713 -0.57205 -0.77939 -0.58125 -0.7875 C -0.58542 -0.79583 -0.58768 -0.79444 -0.59375 -0.8 C -0.59931 -0.81088 -0.59375 -0.80301 -0.60313 -0.80833 C -0.60955 -0.81203 -0.61511 -0.81782 -0.62188 -0.82083 C -0.62605 -0.825 -0.63386 -0.83379 -0.63907 -0.83541 C -0.64671 -0.83773 -0.65469 -0.8375 -0.6625 -0.83958 C -0.66407 -0.84097 -0.66771 -0.84143 -0.66719 -0.84375 C -0.6665 -0.84652 -0.66303 -0.84583 -0.66094 -0.84583 C -0.65053 -0.84583 -0.63889 -0.84004 -0.62813 -0.83958 C -0.60678 -0.83842 -0.58542 -0.83819 -0.56407 -0.8375 C -0.53924 -0.82639 -0.51129 -0.83426 -0.48594 -0.82291 C -0.48438 -0.82014 -0.48334 -0.81643 -0.48125 -0.81458 C -0.47848 -0.81203 -0.47188 -0.81041 -0.47188 -0.81041 C -0.39115 -0.81296 -0.42917 -0.8125 -0.35782 -0.8125 " pathEditMode="relative" ptsTypes="fffffffffffffffffffffffffffffffffffffffffffffffffffffffffA">
                                      <p:cBhvr>
                                        <p:cTn id="16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0"/>
                            </p:stCondLst>
                            <p:childTnLst>
                              <p:par>
                                <p:cTn id="18" presetID="0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6771 -0.76851 C -0.35869 -0.73263 -0.36372 -0.75463 -0.36771 -0.66643 C -0.36789 -0.6618 -0.37414 -0.65208 -0.37553 -0.64768 C -0.37969 -0.63495 -0.38178 -0.62476 -0.38959 -0.61435 C -0.39115 -0.60648 -0.39393 -0.60115 -0.39584 -0.59351 C -0.39601 -0.58726 -0.39688 -0.55069 -0.39896 -0.53726 C -0.39966 -0.53287 -0.40105 -0.52939 -0.40209 -0.52523 C -0.40261 -0.52268 -0.40365 -0.51851 -0.40365 -0.51828 C -0.39688 -0.50995 -0.3941 -0.51365 -0.38646 -0.5081 C -0.37223 -0.49907 -0.37535 -0.50023 -0.35365 -0.49814 C -0.3448 -0.49051 -0.33733 -0.48796 -0.32709 -0.48564 C -0.31997 -0.4787 -0.31389 -0.47638 -0.30678 -0.47106 C -0.29619 -0.4618 -0.30521 -0.46643 -0.29428 -0.46226 C -0.29028 -0.45902 -0.28473 -0.45463 -0.28021 -0.45231 C -0.27309 -0.44838 -0.27344 -0.45208 -0.26771 -0.44768 C -0.25799 -0.44166 -0.25747 -0.44166 -0.24428 -0.43981 C -0.23594 -0.43495 -0.22987 -0.43101 -0.22084 -0.42893 C -0.21823 -0.42754 -0.21563 -0.42592 -0.21303 -0.42476 C -0.21042 -0.42384 -0.20782 -0.42384 -0.20521 -0.42268 C -0.19601 -0.41851 -0.18994 -0.40926 -0.18021 -0.40601 C -0.1698 -0.39676 -0.15608 -0.39629 -0.14428 -0.39143 C -0.12049 -0.38148 -0.09688 -0.36875 -0.0724 -0.36226 C -0.06233 -0.35555 -0.05244 -0.35023 -0.04115 -0.34768 C -0.03959 -0.34629 -0.0382 -0.34444 -0.03646 -0.34351 C -0.03455 -0.34236 -0.03212 -0.34282 -0.03021 -0.34143 C -0.0283 -0.34004 -0.02726 -0.3368 -0.02553 -0.33518 C -0.0191 -0.32893 -0.00799 -0.32615 -0.00053 -0.32268 C 0.00798 -0.31875 0.01597 -0.31551 0.02447 -0.31226 C 0.02604 -0.31157 0.02795 -0.3118 0.02916 -0.31018 C 0.02968 -0.30949 0.02812 -0.30879 0.0276 -0.3081 " pathEditMode="relative" rAng="0" ptsTypes="fffffffffffffffffffffffffffffA">
                                      <p:cBhvr>
                                        <p:cTn id="19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1" y="2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2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 animBg="1"/>
      <p:bldP spid="10" grpId="2" animBg="1"/>
      <p:bldP spid="10" grpId="3" animBg="1"/>
      <p:bldP spid="11" grpId="0" animBg="1"/>
      <p:bldP spid="9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14514" y="214290"/>
            <a:ext cx="6929486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Настройка анимации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Рисунок 3" descr="йцук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1214414" y="1071546"/>
            <a:ext cx="6572296" cy="378621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2910" y="5214950"/>
            <a:ext cx="79296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В меню </a:t>
            </a:r>
            <a:r>
              <a:rPr lang="ru-RU" sz="2000" b="1" dirty="0" smtClean="0"/>
              <a:t>«Анимация» </a:t>
            </a:r>
            <a:r>
              <a:rPr lang="ru-RU" sz="2000" dirty="0" smtClean="0"/>
              <a:t>выберите понравившийся  переход и щелкните </a:t>
            </a:r>
            <a:r>
              <a:rPr lang="ru-RU" sz="2000" b="1" dirty="0" smtClean="0"/>
              <a:t>«Применить ко всем»</a:t>
            </a:r>
            <a:r>
              <a:rPr lang="ru-RU" sz="2000" dirty="0" smtClean="0"/>
              <a:t>. </a:t>
            </a:r>
            <a:r>
              <a:rPr lang="ru-RU" sz="2000" b="1" dirty="0" smtClean="0"/>
              <a:t> </a:t>
            </a:r>
            <a:endParaRPr lang="ru-RU" sz="2000" b="1" dirty="0"/>
          </a:p>
        </p:txBody>
      </p:sp>
      <p:sp>
        <p:nvSpPr>
          <p:cNvPr id="8" name="Стрелка вверх 7"/>
          <p:cNvSpPr/>
          <p:nvPr/>
        </p:nvSpPr>
        <p:spPr>
          <a:xfrm>
            <a:off x="285720" y="5286388"/>
            <a:ext cx="357190" cy="214314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Управляющая кнопка: настраиваемая 8">
            <a:hlinkClick r:id="" action="ppaction://hlinkshowjump?jump=nextslide" highlightClick="1"/>
          </p:cNvPr>
          <p:cNvSpPr/>
          <p:nvPr/>
        </p:nvSpPr>
        <p:spPr>
          <a:xfrm>
            <a:off x="7572364" y="6500810"/>
            <a:ext cx="1571636" cy="357190"/>
          </a:xfrm>
          <a:prstGeom prst="actionButtonBlank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Далее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286380" y="1714488"/>
            <a:ext cx="2524125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6.66667E-6 C 0.00729 -0.01458 0.00694 -0.03379 0.01094 -0.04999 C 0.01215 -0.05485 0.0151 -0.05833 0.01719 -0.06249 C 0.01806 -0.06435 0.01806 -0.06689 0.01875 -0.06874 C 0.02205 -0.07777 0.02604 -0.08726 0.02969 -0.09583 C 0.0349 -0.10856 0.04618 -0.12499 0.04844 -0.13958 C 0.05191 -0.16249 0.0526 -0.19259 0.0625 -0.21249 C 0.06476 -0.22731 0.07309 -0.2537 0.08125 -0.26458 C 0.08316 -0.27731 0.08733 -0.28796 0.09063 -0.29999 C 0.09653 -0.32106 0.09878 -0.34444 0.10625 -0.36458 C 0.10747 -0.3743 0.11094 -0.38194 0.1125 -0.39166 C 0.11719 -0.42036 0.11979 -0.45254 0.12969 -0.47916 C 0.13212 -0.49513 0.13212 -0.51157 0.13594 -0.52708 C 0.13542 -0.5361 0.13698 -0.54583 0.13438 -0.55416 C 0.13316 -0.5581 0.13125 -0.54166 0.13125 -0.54166 C 0.24948 -0.54097 0.37378 -0.5831 0.48594 -0.53333 C 0.48993 -0.53518 0.51285 -0.53958 0.49844 -0.53958 C 0.38993 -0.54027 0.28177 -0.53958 0.17344 -0.53958 " pathEditMode="relative" ptsTypes="fffffffffffffffffA">
                                      <p:cBhvr>
                                        <p:cTn id="6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7344 -0.53959 C 0.24514 -0.53334 0.25886 -0.53774 0.37448 -0.53843 C 0.40625 -0.53936 0.4382 -0.54121 0.47014 -0.54306 C 0.50244 -0.54237 0.52205 -0.54885 0.54202 -0.53496 C 0.54375 -0.52246 0.54375 -0.51829 0.54375 -0.52385 " pathEditMode="relative" rAng="0" ptsTypes="ffffA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" y="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3000372"/>
            <a:ext cx="1928826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0034" y="1000108"/>
            <a:ext cx="7210406" cy="1937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929322" y="2714620"/>
            <a:ext cx="241935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Прямоугольник 9"/>
          <p:cNvSpPr/>
          <p:nvPr/>
        </p:nvSpPr>
        <p:spPr>
          <a:xfrm>
            <a:off x="428596" y="214290"/>
            <a:ext cx="828680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Настройка времени демонстрации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8596" y="5643578"/>
            <a:ext cx="83582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Откройте нашу папку с файлами, подведите указатель мышки к звуковому файлу и смотрите длительность. Определите продолжительность показа одного слайда.</a:t>
            </a:r>
            <a:endParaRPr lang="ru-RU" sz="2000" dirty="0"/>
          </a:p>
        </p:txBody>
      </p:sp>
      <p:sp>
        <p:nvSpPr>
          <p:cNvPr id="12" name="Стрелка вверх 11"/>
          <p:cNvSpPr/>
          <p:nvPr/>
        </p:nvSpPr>
        <p:spPr>
          <a:xfrm>
            <a:off x="214282" y="5143512"/>
            <a:ext cx="428628" cy="285752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Управляющая кнопка: настраиваемая 12">
            <a:hlinkClick r:id="" action="ppaction://hlinkshowjump?jump=nextslide" highlightClick="1"/>
          </p:cNvPr>
          <p:cNvSpPr/>
          <p:nvPr/>
        </p:nvSpPr>
        <p:spPr>
          <a:xfrm>
            <a:off x="7572364" y="6500810"/>
            <a:ext cx="1571636" cy="357190"/>
          </a:xfrm>
          <a:prstGeom prst="actionButtonBlank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Далее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1714480" y="3929066"/>
            <a:ext cx="3714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2 минуты 35 секунд или 155 сек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155 сек : 14 (число слайдов)=11 сек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3.33333E-6 C 0.0132 -0.00348 0.00972 -0.00764 0.01719 -0.02084 C 0.02448 -0.0338 0.03195 -0.04676 0.04063 -0.05834 C 0.04306 -0.06829 0.05052 -0.07894 0.05469 -0.0875 C 0.06337 -0.10579 0.07118 -0.12639 0.08438 -0.13959 C 0.08854 -0.15625 0.08229 -0.13681 0.09063 -0.14792 C 0.09341 -0.15162 0.09306 -0.15811 0.09532 -0.1625 C 0.09861 -0.16922 0.10382 -0.175 0.10764 -0.18125 C 0.11511 -0.19306 0.11945 -0.20232 0.12952 -0.21042 C 0.13924 -0.2294 0.15122 -0.24699 0.15938 -0.26667 C 0.16511 -0.28056 0.1625 -0.27338 0.16875 -0.28542 C 0.17084 -0.28959 0.175 -0.29792 0.175 -0.29792 C 0.17691 -0.30764 0.18073 -0.31042 0.18438 -0.31875 C 0.18941 -0.33056 0.19427 -0.34028 0.20313 -0.34792 C 0.20712 -0.36366 0.20122 -0.34491 0.20938 -0.35834 C 0.21042 -0.35996 0.21007 -0.36273 0.21077 -0.36459 C 0.21285 -0.36898 0.21511 -0.37292 0.21702 -0.37709 C 0.21806 -0.37894 0.22049 -0.37824 0.2217 -0.37917 C 0.23038 -0.38496 0.22657 -0.39005 0.2375 -0.39375 C 0.24202 -0.40278 0.24497 -0.40047 0.25157 -0.40625 C 0.25729 -0.4176 0.25469 -0.40996 0.25469 -0.43125 " pathEditMode="relative" ptsTypes="ffffffffffffffffffffA">
                                      <p:cBhvr>
                                        <p:cTn id="1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/>
        </p:nvGraphicFramePr>
        <p:xfrm>
          <a:off x="214282" y="2071678"/>
          <a:ext cx="8715436" cy="29289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Скругленный прямоугольник 6">
            <a:hlinkClick r:id="rId7" action="ppaction://hlinksldjump" tooltip="Вставка фото"/>
          </p:cNvPr>
          <p:cNvSpPr/>
          <p:nvPr/>
        </p:nvSpPr>
        <p:spPr>
          <a:xfrm>
            <a:off x="357158" y="3000372"/>
            <a:ext cx="1643074" cy="1428760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Скругленный прямоугольник 7">
            <a:hlinkClick r:id="rId8" action="ppaction://hlinksldjump" tooltip="Вставка звука"/>
          </p:cNvPr>
          <p:cNvSpPr/>
          <p:nvPr/>
        </p:nvSpPr>
        <p:spPr>
          <a:xfrm>
            <a:off x="2786050" y="3000372"/>
            <a:ext cx="1571636" cy="1571636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Скругленный прямоугольник 8">
            <a:hlinkClick r:id="rId9" action="ppaction://hlinksldjump" tooltip="Вставка титров"/>
          </p:cNvPr>
          <p:cNvSpPr/>
          <p:nvPr/>
        </p:nvSpPr>
        <p:spPr>
          <a:xfrm>
            <a:off x="5000628" y="3143248"/>
            <a:ext cx="1643074" cy="1143008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TextBox 16">
            <a:hlinkClick r:id="rId10" action="ppaction://hlinksldjump" tooltip="перейти на &quot;Как сохоанить&quot;"/>
          </p:cNvPr>
          <p:cNvSpPr txBox="1"/>
          <p:nvPr/>
        </p:nvSpPr>
        <p:spPr>
          <a:xfrm>
            <a:off x="428596" y="5429264"/>
            <a:ext cx="8072494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Как сохранить? 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TextBox 9">
            <a:hlinkClick r:id="rId11" action="ppaction://hlinksldjump"/>
          </p:cNvPr>
          <p:cNvSpPr txBox="1"/>
          <p:nvPr/>
        </p:nvSpPr>
        <p:spPr>
          <a:xfrm>
            <a:off x="2214546" y="285728"/>
            <a:ext cx="5143536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Подготовительный этап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Стрелка вниз 11">
            <a:hlinkClick r:id="rId7" action="ppaction://hlinksldjump"/>
          </p:cNvPr>
          <p:cNvSpPr/>
          <p:nvPr/>
        </p:nvSpPr>
        <p:spPr>
          <a:xfrm>
            <a:off x="2857488" y="928670"/>
            <a:ext cx="2643206" cy="428628"/>
          </a:xfrm>
          <a:prstGeom prst="downArrow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>
            <a:hlinkClick r:id="rId10" action="ppaction://hlinksldjump"/>
          </p:cNvPr>
          <p:cNvSpPr/>
          <p:nvPr/>
        </p:nvSpPr>
        <p:spPr>
          <a:xfrm>
            <a:off x="2928926" y="4714884"/>
            <a:ext cx="2643206" cy="428628"/>
          </a:xfrm>
          <a:prstGeom prst="downArrow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>
            <a:hlinkClick r:id="rId12" action="ppaction://hlinksldjump" tooltip="Настройка анимации"/>
          </p:cNvPr>
          <p:cNvSpPr/>
          <p:nvPr/>
        </p:nvSpPr>
        <p:spPr>
          <a:xfrm>
            <a:off x="7286644" y="3071810"/>
            <a:ext cx="1643074" cy="1143008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TextBox 10">
            <a:hlinkClick r:id="rId11" action="ppaction://hlinksldjump"/>
          </p:cNvPr>
          <p:cNvSpPr txBox="1"/>
          <p:nvPr/>
        </p:nvSpPr>
        <p:spPr>
          <a:xfrm>
            <a:off x="1785918" y="1714488"/>
            <a:ext cx="5143536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Основной этап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85786" y="214290"/>
            <a:ext cx="7478279" cy="5279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Управляющая кнопка: настраиваемая 3">
            <a:hlinkClick r:id="rId3" action="ppaction://hlinksldjump" highlightClick="1"/>
          </p:cNvPr>
          <p:cNvSpPr/>
          <p:nvPr/>
        </p:nvSpPr>
        <p:spPr>
          <a:xfrm>
            <a:off x="7572364" y="6500810"/>
            <a:ext cx="1571636" cy="357190"/>
          </a:xfrm>
          <a:prstGeom prst="actionButtonBlank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Меню</a:t>
            </a:r>
            <a:endParaRPr lang="ru-RU" dirty="0"/>
          </a:p>
        </p:txBody>
      </p:sp>
      <p:sp>
        <p:nvSpPr>
          <p:cNvPr id="5" name="Стрелка вверх 4"/>
          <p:cNvSpPr/>
          <p:nvPr/>
        </p:nvSpPr>
        <p:spPr>
          <a:xfrm>
            <a:off x="214282" y="5715016"/>
            <a:ext cx="357190" cy="214314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857224" y="5857892"/>
            <a:ext cx="70723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Поставьте галочку  у </a:t>
            </a:r>
            <a:r>
              <a:rPr lang="ru-RU" sz="2000" b="1" dirty="0" smtClean="0"/>
              <a:t>«Автоматически  после» </a:t>
            </a:r>
            <a:r>
              <a:rPr lang="ru-RU" sz="2000" dirty="0" smtClean="0"/>
              <a:t>и вводим 11 сек.</a:t>
            </a:r>
            <a:endParaRPr lang="ru-RU" sz="2000" dirty="0"/>
          </a:p>
        </p:txBody>
      </p:sp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86512" y="1214422"/>
            <a:ext cx="2500330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Стрелка вниз 6"/>
          <p:cNvSpPr/>
          <p:nvPr/>
        </p:nvSpPr>
        <p:spPr>
          <a:xfrm>
            <a:off x="7715272" y="571480"/>
            <a:ext cx="214314" cy="357190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94444E-6 6.66667E-6 C 0.00938 -0.00948 0.01806 -0.01064 0.02969 -0.01249 C 0.03629 -0.0155 0.04219 -0.01944 0.04844 -0.02291 C 0.05469 -0.02638 0.06112 -0.02685 0.06719 -0.03124 C 0.08143 -0.04189 0.09358 -0.05972 0.10921 -0.06666 C 0.11476 -0.07198 0.11858 -0.07847 0.12483 -0.08124 C 0.13195 -0.08819 0.13959 -0.09328 0.14688 -0.09999 C 0.14896 -0.10208 0.15122 -0.10393 0.15313 -0.10624 C 0.15487 -0.1081 0.15608 -0.11087 0.15782 -0.11249 C 0.16893 -0.12314 0.18195 -0.13055 0.19358 -0.13958 C 0.21181 -0.1537 0.19966 -0.14652 0.21389 -0.15416 C 0.21858 -0.16342 0.22744 -0.16411 0.23421 -0.17083 C 0.24046 -0.17661 0.24636 -0.18101 0.25296 -0.18541 C 0.26077 -0.1905 0.25556 -0.18356 0.26546 -0.19166 C 0.28091 -0.20416 0.2757 -0.20254 0.29046 -0.21041 C 0.30053 -0.2236 0.32084 -0.24397 0.33438 -0.24999 C 0.34028 -0.2618 0.33525 -0.25393 0.35001 -0.26458 C 0.35886 -0.27083 0.36494 -0.28009 0.37483 -0.28333 C 0.37917 -0.29189 0.38334 -0.29328 0.39046 -0.29583 C 0.39757 -0.30995 0.41146 -0.3118 0.42171 -0.32083 C 0.42605 -0.32476 0.43073 -0.32847 0.43421 -0.33333 C 0.43629 -0.33587 0.43698 -0.33935 0.43889 -0.34166 C 0.44306 -0.34652 0.44862 -0.3493 0.45296 -0.35416 C 0.45834 -0.36018 0.46112 -0.36759 0.46719 -0.37291 C 0.47136 -0.38147 0.47848 -0.3905 0.48577 -0.39374 C 0.48889 -0.39791 0.49271 -0.40161 0.49514 -0.40624 C 0.49671 -0.40902 0.49792 -0.41226 0.49983 -0.41458 C 0.50122 -0.41597 0.50313 -0.41597 0.50452 -0.41666 C 0.52448 -0.44328 0.49289 -0.40231 0.51546 -0.42708 C 0.52726 -0.43981 0.53664 -0.46435 0.55139 -0.47083 C 0.55608 -0.47685 0.55938 -0.48356 0.56389 -0.48958 C 0.56598 -0.49791 0.56928 -0.50347 0.57327 -0.51041 C 0.58039 -0.53888 0.60244 -0.55694 0.61233 -0.58333 C 0.61719 -0.59583 0.6224 -0.61296 0.63108 -0.62083 C 0.63681 -0.64351 0.62761 -0.60902 0.63577 -0.63333 C 0.64185 -0.65161 0.63507 -0.64073 0.64358 -0.65208 C 0.64566 -0.66064 0.64792 -0.66573 0.65452 -0.66874 C 0.65834 -0.67638 0.66042 -0.6824 0.66702 -0.68541 C 0.67466 -0.68448 0.68438 -0.68124 0.69219 -0.68124 " pathEditMode="relative" ptsTypes="ffffffffffffffffffffffffffffffffffffff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57224" y="928670"/>
            <a:ext cx="7797263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85786" y="857232"/>
            <a:ext cx="3286148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2285984" y="214290"/>
            <a:ext cx="7215238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Сохраняем слайд-шоу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596" y="6143644"/>
            <a:ext cx="67866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Щелкните кнопку </a:t>
            </a:r>
            <a:r>
              <a:rPr lang="ru-RU" sz="2000" b="1" dirty="0" smtClean="0"/>
              <a:t>«</a:t>
            </a:r>
            <a:r>
              <a:rPr lang="en-US" sz="2000" b="1" dirty="0" smtClean="0"/>
              <a:t>Office</a:t>
            </a:r>
            <a:r>
              <a:rPr lang="ru-RU" sz="2000" b="1" dirty="0" smtClean="0"/>
              <a:t>» </a:t>
            </a:r>
            <a:r>
              <a:rPr lang="en-US" sz="2000" b="1" dirty="0" smtClean="0"/>
              <a:t> </a:t>
            </a:r>
            <a:r>
              <a:rPr lang="ru-RU" sz="2000" dirty="0" smtClean="0"/>
              <a:t>и выберите «Сохранить как».</a:t>
            </a:r>
            <a:endParaRPr lang="ru-RU" sz="2000" dirty="0"/>
          </a:p>
        </p:txBody>
      </p:sp>
      <p:sp>
        <p:nvSpPr>
          <p:cNvPr id="5" name="Стрелка вверх 4"/>
          <p:cNvSpPr/>
          <p:nvPr/>
        </p:nvSpPr>
        <p:spPr>
          <a:xfrm>
            <a:off x="6786578" y="6072206"/>
            <a:ext cx="357190" cy="214314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Управляющая кнопка: настраиваемая 5">
            <a:hlinkClick r:id="" action="ppaction://hlinkshowjump?jump=nextslide" highlightClick="1"/>
          </p:cNvPr>
          <p:cNvSpPr/>
          <p:nvPr/>
        </p:nvSpPr>
        <p:spPr>
          <a:xfrm>
            <a:off x="7572364" y="6500810"/>
            <a:ext cx="1571636" cy="357190"/>
          </a:xfrm>
          <a:prstGeom prst="actionButtonBlank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Далее</a:t>
            </a:r>
            <a:endParaRPr lang="ru-RU" dirty="0"/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1.3136E-6 C -0.00833 -0.00532 -0.01666 -0.01064 -0.025 -0.01526 C -0.02916 -0.01781 -0.03802 -0.02082 -0.03802 -0.02058 C -0.04653 -0.03192 -0.0342 -0.01735 -0.04687 -0.0266 C -0.04878 -0.02798 -0.04982 -0.03053 -0.05139 -0.03238 C -0.05521 -0.03654 -0.05816 -0.03724 -0.06302 -0.03978 C -0.07274 -0.05296 -0.08594 -0.05204 -0.09809 -0.05874 C -0.1066 -0.06337 -0.11128 -0.07308 -0.12014 -0.07586 C -0.12986 -0.08811 -0.13871 -0.0969 -0.15069 -0.10615 C -0.15729 -0.11147 -0.16215 -0.11772 -0.16979 -0.12119 C -0.17569 -0.13298 -0.18524 -0.13876 -0.19323 -0.14778 C -0.19757 -0.15241 -0.20104 -0.15796 -0.20503 -0.16281 C -0.20712 -0.16559 -0.20989 -0.16651 -0.21215 -0.1686 C -0.22517 -0.18108 -0.2375 -0.19542 -0.25017 -0.20837 C -0.25764 -0.21554 -0.26666 -0.21947 -0.27378 -0.22734 C -0.28212 -0.23636 -0.29097 -0.24584 -0.29861 -0.25555 C -0.30451 -0.26341 -0.3092 -0.2722 -0.31614 -0.27868 C -0.32066 -0.2877 -0.32587 -0.29464 -0.33073 -0.30296 C -0.33802 -0.31545 -0.34219 -0.32933 -0.34982 -0.34089 C -0.36892 -0.3698 -0.34514 -0.33048 -0.3585 -0.35615 C -0.36128 -0.36147 -0.36736 -0.37142 -0.36736 -0.37119 C -0.36805 -0.37419 -0.37344 -0.38691 -0.37465 -0.3883 C -0.37621 -0.38992 -0.37864 -0.38969 -0.38038 -0.39015 C -0.3875 -0.40403 -0.39653 -0.41513 -0.40399 -0.42808 C -0.40555 -0.43108 -0.40625 -0.43478 -0.40816 -0.43756 C -0.41215 -0.4438 -0.41823 -0.44773 -0.42153 -0.45467 C -0.42778 -0.46693 -0.43316 -0.47919 -0.44045 -0.49052 C -0.44184 -0.49214 -0.44201 -0.49491 -0.4434 -0.4963 C -0.44566 -0.49815 -0.44844 -0.49861 -0.45069 -0.5 C -0.46041 -0.51295 -0.45555 -0.50971 -0.46389 -0.51341 C -0.46562 -0.51526 -0.46649 -0.51735 -0.46823 -0.51897 C -0.46962 -0.51989 -0.47153 -0.51966 -0.47274 -0.52082 C -0.47413 -0.52243 -0.4743 -0.52498 -0.47552 -0.5266 C -0.47725 -0.52845 -0.47969 -0.52891 -0.48142 -0.5303 C -0.48298 -0.53192 -0.48385 -0.53469 -0.48576 -0.53608 C -0.49271 -0.54094 -0.50035 -0.54348 -0.50781 -0.54741 C -0.50989 -0.54834 -0.51146 -0.55157 -0.51354 -0.55296 C -0.51597 -0.55481 -0.5276 -0.5599 -0.52969 -0.56082 C -0.53594 -0.5673 -0.54305 -0.57424 -0.55017 -0.57956 C -0.55989 -0.5865 -0.54861 -0.5747 -0.56059 -0.58511 C -0.56927 -0.5932 -0.57587 -0.60199 -0.58541 -0.608 C -0.58993 -0.61402 -0.59375 -0.62072 -0.59844 -0.62674 C -0.60191 -0.63576 -0.60642 -0.64292 -0.61024 -0.65148 C -0.61406 -0.66073 -0.61805 -0.67415 -0.62482 -0.67993 C -0.62864 -0.69612 -0.62309 -0.67646 -0.62934 -0.68941 C -0.6335 -0.69843 -0.63125 -0.70675 -0.63802 -0.71577 C -0.64114 -0.7204 -0.6441 -0.7241 -0.64687 -0.72919 C -0.64844 -0.73613 -0.65191 -0.73936 -0.65416 -0.7463 C -0.65469 -0.74792 -0.65538 -0.75185 -0.65538 -0.75185 " pathEditMode="relative" rAng="0" ptsTypes="ffffffffffffffffffffffffffffffffffffffffffffffffA">
                                      <p:cBhvr>
                                        <p:cTn id="6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8" y="-3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500"/>
                            </p:stCondLst>
                            <p:childTnLst>
                              <p:par>
                                <p:cTn id="12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5538 -0.75162 C -0.65486 -0.7204 -0.65625 -0.68918 -0.654 -0.65819 C -0.65365 -0.65333 -0.64792 -0.65102 -0.64792 -0.64616 C -0.64792 -0.62951 -0.64792 -0.61309 -0.64792 -0.59644 " pathEditMode="relative" rAng="0" ptsTypes="fffA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" y="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уы4ы65ы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57158" y="857232"/>
            <a:ext cx="8092873" cy="5143536"/>
          </a:xfrm>
          <a:prstGeom prst="rect">
            <a:avLst/>
          </a:prstGeom>
        </p:spPr>
      </p:pic>
      <p:sp>
        <p:nvSpPr>
          <p:cNvPr id="3" name="Прямоугольная выноска 2"/>
          <p:cNvSpPr/>
          <p:nvPr/>
        </p:nvSpPr>
        <p:spPr>
          <a:xfrm>
            <a:off x="1714480" y="1571612"/>
            <a:ext cx="2714644" cy="714380"/>
          </a:xfrm>
          <a:prstGeom prst="wedgeRectCallout">
            <a:avLst>
              <a:gd name="adj1" fmla="val 135369"/>
              <a:gd name="adj2" fmla="val -70037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Укажите папку, в которой надо сохранить 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6" name="Управляющая кнопка: настраиваемая 5">
            <a:hlinkClick r:id="rId4" action="ppaction://hlinksldjump" highlightClick="1"/>
          </p:cNvPr>
          <p:cNvSpPr/>
          <p:nvPr/>
        </p:nvSpPr>
        <p:spPr>
          <a:xfrm>
            <a:off x="7572364" y="6500810"/>
            <a:ext cx="1571636" cy="357190"/>
          </a:xfrm>
          <a:prstGeom prst="actionButtonBlank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Конец</a:t>
            </a:r>
            <a:endParaRPr lang="ru-RU" dirty="0"/>
          </a:p>
        </p:txBody>
      </p:sp>
      <p:sp>
        <p:nvSpPr>
          <p:cNvPr id="9" name="Прямоугольная выноска 8"/>
          <p:cNvSpPr/>
          <p:nvPr/>
        </p:nvSpPr>
        <p:spPr>
          <a:xfrm>
            <a:off x="4572000" y="2571744"/>
            <a:ext cx="4357718" cy="1285884"/>
          </a:xfrm>
          <a:prstGeom prst="wedgeRectCallout">
            <a:avLst>
              <a:gd name="adj1" fmla="val 16888"/>
              <a:gd name="adj2" fmla="val 167739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При сохранении для автоматической демонстрации выберите  тип файла - «Демонстрация </a:t>
            </a:r>
            <a:r>
              <a:rPr lang="en-US" b="1" dirty="0" smtClean="0">
                <a:solidFill>
                  <a:srgbClr val="FF0000"/>
                </a:solidFill>
              </a:rPr>
              <a:t>PowerPoint</a:t>
            </a:r>
            <a:r>
              <a:rPr lang="ru-RU" b="1" dirty="0" smtClean="0">
                <a:solidFill>
                  <a:srgbClr val="FF0000"/>
                </a:solidFill>
              </a:rPr>
              <a:t>».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8" name="TextBox 7">
            <a:hlinkClick r:id="rId5" action="ppaction://hlinksldjump"/>
          </p:cNvPr>
          <p:cNvSpPr txBox="1"/>
          <p:nvPr/>
        </p:nvSpPr>
        <p:spPr>
          <a:xfrm>
            <a:off x="428596" y="6215082"/>
            <a:ext cx="52864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hlinkClick r:id="rId5" action="ppaction://hlinksldjump"/>
              </a:rPr>
              <a:t>Используемые ресурсы</a:t>
            </a:r>
            <a:endParaRPr lang="ru-RU" dirty="0"/>
          </a:p>
        </p:txBody>
      </p:sp>
      <p:sp>
        <p:nvSpPr>
          <p:cNvPr id="10" name="Прямоугольная выноска 9"/>
          <p:cNvSpPr/>
          <p:nvPr/>
        </p:nvSpPr>
        <p:spPr>
          <a:xfrm>
            <a:off x="1795442" y="2581268"/>
            <a:ext cx="2714644" cy="1285884"/>
          </a:xfrm>
          <a:prstGeom prst="wedgeRectCallout">
            <a:avLst>
              <a:gd name="adj1" fmla="val -43051"/>
              <a:gd name="adj2" fmla="val 143295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Подпишите название работы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1285860"/>
            <a:ext cx="748717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3"/>
              </a:rPr>
              <a:t>http://littlehuman.ru/464/</a:t>
            </a:r>
            <a:r>
              <a:rPr lang="ru-RU" dirty="0" smtClean="0"/>
              <a:t>     Стихи о школе</a:t>
            </a:r>
          </a:p>
          <a:p>
            <a:r>
              <a:rPr lang="ru-RU" u="sng" dirty="0" smtClean="0">
                <a:hlinkClick r:id="rId4"/>
              </a:rPr>
              <a:t>http://office.microsoft.com/training/training.aspx?AssetID=RC101865831049</a:t>
            </a:r>
            <a:r>
              <a:rPr lang="ru-RU" dirty="0" smtClean="0"/>
              <a:t> </a:t>
            </a:r>
          </a:p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00034" y="428604"/>
            <a:ext cx="8001056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Используемая литература: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428860" y="0"/>
            <a:ext cx="8358246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Подготовительный</a:t>
            </a: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этап:</a:t>
            </a:r>
            <a:endParaRPr lang="ru-RU" sz="40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5" name="Схема 4"/>
          <p:cNvGraphicFramePr/>
          <p:nvPr/>
        </p:nvGraphicFramePr>
        <p:xfrm>
          <a:off x="285720" y="1428736"/>
          <a:ext cx="8358246" cy="44926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28596" y="1071546"/>
            <a:ext cx="82153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Создайте папку для вашего проекта и скопируйте в неё:</a:t>
            </a:r>
            <a:endParaRPr lang="ru-RU" sz="2000" dirty="0"/>
          </a:p>
        </p:txBody>
      </p:sp>
      <p:pic>
        <p:nvPicPr>
          <p:cNvPr id="7" name="Рисунок 6" descr="папка.JP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0" y="2285992"/>
            <a:ext cx="9144000" cy="2643206"/>
          </a:xfrm>
          <a:prstGeom prst="rect">
            <a:avLst/>
          </a:prstGeom>
        </p:spPr>
      </p:pic>
      <p:sp>
        <p:nvSpPr>
          <p:cNvPr id="10" name="Управляющая кнопка: настраиваемая 9">
            <a:hlinkClick r:id="rId7" action="ppaction://hlinksldjump" highlightClick="1"/>
          </p:cNvPr>
          <p:cNvSpPr/>
          <p:nvPr/>
        </p:nvSpPr>
        <p:spPr>
          <a:xfrm>
            <a:off x="7572364" y="6500810"/>
            <a:ext cx="1571636" cy="357190"/>
          </a:xfrm>
          <a:prstGeom prst="actionButtonBlank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Меню</a:t>
            </a:r>
            <a:endParaRPr lang="ru-RU" dirty="0"/>
          </a:p>
        </p:txBody>
      </p:sp>
      <p:sp>
        <p:nvSpPr>
          <p:cNvPr id="11" name="Прямоугольная выноска 10"/>
          <p:cNvSpPr/>
          <p:nvPr/>
        </p:nvSpPr>
        <p:spPr>
          <a:xfrm>
            <a:off x="500034" y="5429264"/>
            <a:ext cx="5715040" cy="785818"/>
          </a:xfrm>
          <a:prstGeom prst="wedgeRectCallout">
            <a:avLst>
              <a:gd name="adj1" fmla="val 62754"/>
              <a:gd name="adj2" fmla="val -208514"/>
            </a:avLst>
          </a:prstGeom>
          <a:solidFill>
            <a:schemeClr val="accent1">
              <a:alpha val="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 smtClean="0">
              <a:solidFill>
                <a:srgbClr val="FF0000"/>
              </a:solidFill>
            </a:endParaRPr>
          </a:p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Содержание нашей папки: </a:t>
            </a:r>
          </a:p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фотографии, звуковой файл и текстовый файл.</a:t>
            </a:r>
          </a:p>
          <a:p>
            <a:pPr algn="ctr"/>
            <a:endParaRPr lang="ru-RU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0" y="785794"/>
            <a:ext cx="9144000" cy="378621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4786322"/>
            <a:ext cx="90011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Откройте папку с фотографиями, которые вы собираетесь  загрузить в слайд-шоу. Щелкните правой кнопкой мыши на фотографии и выберите </a:t>
            </a:r>
            <a:r>
              <a:rPr lang="ru-RU" sz="2000" b="1" dirty="0" smtClean="0"/>
              <a:t>«Открыть с помощью»  -  «</a:t>
            </a:r>
            <a:r>
              <a:rPr lang="en-US" sz="2000" b="1" dirty="0" smtClean="0"/>
              <a:t>Microsoft Picture  Manager</a:t>
            </a:r>
            <a:r>
              <a:rPr lang="ru-RU" sz="2000" b="1" dirty="0" smtClean="0"/>
              <a:t>».</a:t>
            </a:r>
            <a:endParaRPr lang="ru-RU" sz="2000" b="1" dirty="0"/>
          </a:p>
        </p:txBody>
      </p:sp>
      <p:sp>
        <p:nvSpPr>
          <p:cNvPr id="4" name="Стрелка вверх 3"/>
          <p:cNvSpPr/>
          <p:nvPr/>
        </p:nvSpPr>
        <p:spPr>
          <a:xfrm>
            <a:off x="8643966" y="6000768"/>
            <a:ext cx="285752" cy="214314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361555" y="2967335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2844" y="142852"/>
            <a:ext cx="9001156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1. Вставка  фотографий </a:t>
            </a:r>
          </a:p>
          <a:p>
            <a:pPr algn="ctr"/>
            <a:endParaRPr lang="ru-RU" sz="32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Управляющая кнопка: настраиваемая 6">
            <a:hlinkClick r:id="" action="ppaction://hlinkshowjump?jump=nextslide" highlightClick="1"/>
          </p:cNvPr>
          <p:cNvSpPr/>
          <p:nvPr/>
        </p:nvSpPr>
        <p:spPr>
          <a:xfrm>
            <a:off x="7572364" y="6500810"/>
            <a:ext cx="1571636" cy="357190"/>
          </a:xfrm>
          <a:prstGeom prst="actionButtonBlank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Далее</a:t>
            </a:r>
            <a:endParaRPr lang="ru-RU" dirty="0"/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4.12581E-6 C -0.00504 -0.00602 -0.01007 -0.01087 -0.01649 -0.01365 C -0.0224 -0.02174 -0.03073 -0.02591 -0.03889 -0.02961 C -0.0467 -0.0377 -0.05382 -0.0458 -0.06285 -0.05135 C -0.07431 -0.06661 -0.08577 -0.08002 -0.09861 -0.09344 C -0.09983 -0.09482 -0.10174 -0.09459 -0.10313 -0.09552 C -0.10469 -0.09644 -0.10608 -0.09783 -0.10747 -0.09922 C -0.11337 -0.10616 -0.11893 -0.11333 -0.12552 -0.11934 C -0.13177 -0.13183 -0.14584 -0.14154 -0.15677 -0.14478 C -0.1592 -0.14802 -0.16129 -0.15241 -0.16424 -0.15495 C -0.16719 -0.1575 -0.17101 -0.15888 -0.17327 -0.16282 C -0.1783 -0.1716 -0.18021 -0.17392 -0.1882 -0.17692 C -0.19063 -0.17901 -0.19288 -0.18132 -0.19566 -0.18271 C -0.19809 -0.18386 -0.20087 -0.18317 -0.20313 -0.18456 C -0.20452 -0.18525 -0.20486 -0.18779 -0.20608 -0.18895 C -0.21198 -0.19427 -0.21858 -0.19959 -0.22552 -0.20259 C -0.23281 -0.213 -0.24149 -0.21647 -0.25087 -0.22248 C -0.25799 -0.23197 -0.26632 -0.23682 -0.27465 -0.24422 C -0.27917 -0.24815 -0.28108 -0.25185 -0.28663 -0.25417 C -0.2908 -0.25995 -0.29514 -0.26157 -0.3 -0.26619 C -0.30955 -0.27521 -0.29965 -0.27012 -0.30903 -0.27406 C -0.31945 -0.28331 -0.32795 -0.29394 -0.34045 -0.29788 C -0.34497 -0.30412 -0.35347 -0.31198 -0.35972 -0.31383 C -0.36198 -0.31684 -0.36337 -0.321 -0.3658 -0.32378 C -0.36702 -0.32517 -0.36893 -0.32493 -0.37031 -0.32586 C -0.37483 -0.32887 -0.37917 -0.33257 -0.38368 -0.3358 C -0.38889 -0.33974 -0.39115 -0.34529 -0.39705 -0.3476 C -0.40556 -0.35893 -0.39722 -0.34968 -0.40747 -0.35569 C -0.4132 -0.35893 -0.41667 -0.36587 -0.4224 -0.36957 C -0.42813 -0.38044 -0.4382 -0.38599 -0.44636 -0.39339 C -0.45955 -0.40565 -0.47066 -0.41975 -0.48524 -0.42947 C -0.48959 -0.43802 -0.49393 -0.44381 -0.50156 -0.44728 C -0.50417 -0.44936 -0.50729 -0.45144 -0.50903 -0.45514 C -0.5099 -0.45699 -0.50972 -0.45953 -0.51059 -0.46092 C -0.5125 -0.46416 -0.51563 -0.46647 -0.51806 -0.46901 C -0.52361 -0.4748 -0.53038 -0.47711 -0.53594 -0.48289 C -0.53872 -0.4859 -0.54063 -0.49006 -0.5434 -0.49283 C -0.54705 -0.49677 -0.55538 -0.50278 -0.55538 -0.50255 C -0.56389 -0.51851 -0.55938 -0.51342 -0.56719 -0.52059 C -0.56893 -0.52984 -0.57309 -0.53423 -0.57622 -0.54256 C -0.57743 -0.5458 -0.57761 -0.5495 -0.57917 -0.5525 C -0.58177 -0.55713 -0.59045 -0.56337 -0.5941 -0.56638 C -0.60087 -0.57216 -0.6066 -0.58095 -0.61198 -0.58835 C -0.61302 -0.58974 -0.6191 -0.60246 -0.62101 -0.60616 C -0.63195 -0.62836 -0.62882 -0.61263 -0.64045 -0.62813 C -0.64236 -0.63067 -0.64393 -0.63391 -0.64636 -0.63599 C -0.64809 -0.63738 -0.65035 -0.63738 -0.65226 -0.63807 C -0.65781 -0.64848 -0.67222 -0.66629 -0.68073 -0.67184 C -0.68455 -0.67924 -0.69063 -0.68109 -0.69566 -0.68756 C -0.69601 -0.68941 -0.69896 -0.70583 -0.70156 -0.69566 C -0.70261 -0.69126 -0.70052 -0.68641 -0.7 -0.68178 C -0.69844 -0.66582 -0.69792 -0.64987 -0.69566 -0.63391 C -0.69393 -0.45814 -0.73143 -0.4748 -0.64479 -0.47086 C -0.58108 -0.45514 -0.48924 -0.46393 -0.43299 -0.463 C -0.40452 -0.46115 -0.37986 -0.45838 -0.35087 -0.463 C -0.34774 -0.46346 -0.34792 -0.46809 -0.34792 -0.47086 " pathEditMode="relative" rAng="0" ptsTypes="fffffffffffffffffffffffffffffffffffffffffffffffffffffffA"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6" y="-3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6143644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Откройте меню </a:t>
            </a:r>
            <a:r>
              <a:rPr lang="ru-RU" sz="2000" b="1" dirty="0" smtClean="0"/>
              <a:t>«Правка»  </a:t>
            </a:r>
            <a:r>
              <a:rPr lang="ru-RU" sz="2000" dirty="0" smtClean="0"/>
              <a:t>и выберите </a:t>
            </a:r>
            <a:r>
              <a:rPr lang="ru-RU" sz="2000" b="1" dirty="0" smtClean="0"/>
              <a:t>«Выделить все».</a:t>
            </a:r>
            <a:endParaRPr lang="ru-RU" sz="2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14282" y="428604"/>
            <a:ext cx="85725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Перейдите на режим </a:t>
            </a:r>
            <a:r>
              <a:rPr lang="ru-RU" sz="2000" b="1" dirty="0" smtClean="0"/>
              <a:t>«Представление  эскизов».</a:t>
            </a:r>
            <a:endParaRPr lang="ru-RU" sz="2000" b="1" dirty="0"/>
          </a:p>
        </p:txBody>
      </p:sp>
      <p:sp>
        <p:nvSpPr>
          <p:cNvPr id="8" name="Управляющая кнопка: настраиваемая 7">
            <a:hlinkClick r:id="" action="ppaction://hlinkshowjump?jump=nextslide" highlightClick="1"/>
          </p:cNvPr>
          <p:cNvSpPr/>
          <p:nvPr/>
        </p:nvSpPr>
        <p:spPr>
          <a:xfrm>
            <a:off x="7572364" y="6500810"/>
            <a:ext cx="1571636" cy="357190"/>
          </a:xfrm>
          <a:prstGeom prst="actionButtonBlank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Далее</a:t>
            </a:r>
            <a:endParaRPr lang="ru-RU" dirty="0"/>
          </a:p>
        </p:txBody>
      </p:sp>
      <p:sp>
        <p:nvSpPr>
          <p:cNvPr id="9" name="Скругленный прямоугольник 8">
            <a:hlinkClick r:id="rId3" action="ppaction://hlinksldjump" tooltip="Вставка титров"/>
          </p:cNvPr>
          <p:cNvSpPr/>
          <p:nvPr/>
        </p:nvSpPr>
        <p:spPr>
          <a:xfrm>
            <a:off x="4929190" y="2643182"/>
            <a:ext cx="1643074" cy="1143008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1214422"/>
            <a:ext cx="9144000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Рисунок 11" descr="срочно2.JP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0" y="1214422"/>
            <a:ext cx="9144000" cy="3570505"/>
          </a:xfrm>
          <a:prstGeom prst="rect">
            <a:avLst/>
          </a:prstGeom>
        </p:spPr>
      </p:pic>
      <p:sp>
        <p:nvSpPr>
          <p:cNvPr id="7" name="Стрелка вверх 6"/>
          <p:cNvSpPr/>
          <p:nvPr/>
        </p:nvSpPr>
        <p:spPr>
          <a:xfrm>
            <a:off x="5857884" y="500042"/>
            <a:ext cx="285752" cy="214314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3" name="Рисунок 12" descr="6_0.tmp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428596" y="1643050"/>
            <a:ext cx="1285884" cy="1571636"/>
          </a:xfrm>
          <a:prstGeom prst="rect">
            <a:avLst/>
          </a:prstGeom>
        </p:spPr>
      </p:pic>
      <p:sp>
        <p:nvSpPr>
          <p:cNvPr id="4" name="Стрелка вверх 3"/>
          <p:cNvSpPr/>
          <p:nvPr/>
        </p:nvSpPr>
        <p:spPr>
          <a:xfrm>
            <a:off x="6429388" y="6215082"/>
            <a:ext cx="357190" cy="214314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4.07407E-6 C -0.0033 0.00069 -0.00642 0.00115 -0.00937 0.00208 C -0.0125 0.00347 -0.01857 0.00694 -0.01857 0.00717 C -0.02378 0.01273 -0.03593 0.02777 -0.04166 0.03032 C -0.04809 0.03379 -0.05555 0.03912 -0.06146 0.04467 C -0.06475 0.04722 -0.06736 0.05185 -0.07066 0.05416 C -0.07587 0.0574 -0.08194 0.05902 -0.0875 0.06111 C -0.09253 0.06296 -0.10295 0.06597 -0.10295 0.0662 C -0.13576 0.09629 -0.21406 0.08194 -0.23316 0.08263 C -0.24479 0.08842 -0.25191 0.09004 -0.26528 0.09166 C -0.27517 0.10208 -0.28698 0.10023 -0.29896 0.10138 C -0.3276 0.11597 -0.35955 0.1125 -0.38923 0.12037 C -0.40694 0.13402 -0.42795 0.13588 -0.44583 0.14884 C -0.4625 0.15995 -0.44097 0.14537 -0.45816 0.15995 C -0.47343 0.17361 -0.45816 0.15532 -0.47343 0.17222 C -0.48507 0.18472 -0.47656 0.18009 -0.48732 0.18426 C -0.49132 0.19351 -0.49705 0.19629 -0.50243 0.20324 C -0.50972 0.21226 -0.51267 0.22754 -0.51944 0.23611 C -0.52205 0.23958 -0.52569 0.24051 -0.52847 0.24351 C -0.53368 0.24236 -0.53906 0.24259 -0.54392 0.24097 C -0.54566 0.24051 -0.54687 0.23726 -0.54843 0.23611 C -0.55312 0.23333 -0.55781 0.23009 -0.56232 0.22685 C -0.56875 0.22268 -0.57587 0.22222 -0.58194 0.21736 " pathEditMode="relative" rAng="0" ptsTypes="ffffffffffffffffffffffA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1" y="1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500"/>
                            </p:stCondLst>
                            <p:childTnLst>
                              <p:par>
                                <p:cTn id="20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7.40741E-7 C -0.00329 -0.00255 -0.00607 -0.00486 -0.00937 -0.00695 C -0.01111 -0.00787 -0.01354 -0.00741 -0.01493 -0.00903 C -0.01632 -0.01088 -0.01527 -0.01412 -0.01666 -0.01574 C -0.01927 -0.01806 -0.02326 -0.01829 -0.02604 -0.02014 C -0.03315 -0.02454 -0.03837 -0.0287 -0.04635 -0.03102 C -0.05435 -0.04074 -0.06059 -0.05741 -0.07048 -0.06435 C -0.07309 -0.0662 -0.07657 -0.06597 -0.07952 -0.06644 C -0.08247 -0.06945 -0.0915 -0.07755 -0.09445 -0.08218 C -0.096 -0.08472 -0.09618 -0.08866 -0.09809 -0.09097 C -0.10105 -0.09468 -0.10556 -0.09699 -0.10921 -0.09977 C -0.11164 -0.10162 -0.1125 -0.10602 -0.11459 -0.1088 C -0.12014 -0.11505 -0.12674 -0.12153 -0.13316 -0.12639 C -0.13438 -0.1294 -0.1349 -0.13264 -0.13698 -0.13519 C -0.13837 -0.13704 -0.14115 -0.1375 -0.14237 -0.13982 C -0.14393 -0.14213 -0.14306 -0.14583 -0.14428 -0.14861 C -0.14879 -0.15903 -0.15105 -0.16111 -0.1573 -0.16829 C -0.15973 -0.17708 -0.16094 -0.18102 -0.16823 -0.18403 C -0.1731 -0.2007 -0.16598 -0.18079 -0.1757 -0.19491 C -0.17691 -0.19676 -0.17674 -0.19954 -0.17761 -0.20162 C -0.18039 -0.20833 -0.18403 -0.21181 -0.18872 -0.21713 C -0.19428 -0.23403 -0.20209 -0.24931 -0.20903 -0.26574 C -0.21528 -0.28125 -0.2106 -0.27778 -0.21997 -0.28148 C -0.22292 -0.2919 -0.23091 -0.30185 -0.23837 -0.3081 C -0.24185 -0.31945 -0.25087 -0.32338 -0.25886 -0.33009 C -0.26702 -0.33727 -0.27101 -0.34306 -0.28091 -0.34792 C -0.28612 -0.35695 -0.29167 -0.35695 -0.29948 -0.3632 C -0.3073 -0.36945 -0.31424 -0.37685 -0.32153 -0.38333 C -0.32379 -0.38519 -0.32674 -0.38565 -0.329 -0.38773 C -0.33646 -0.39398 -0.33803 -0.39792 -0.3474 -0.40093 C -0.34931 -0.40394 -0.3507 -0.40695 -0.35296 -0.40972 C -0.35452 -0.41157 -0.35695 -0.41227 -0.35869 -0.41435 C -0.36875 -0.4294 -0.35018 -0.4125 -0.36598 -0.42523 C -0.36997 -0.43519 -0.37431 -0.4375 -0.38073 -0.44537 C -0.38386 -0.45648 -0.38577 -0.45532 -0.39375 -0.46065 C -0.39757 -0.4632 -0.40469 -0.46945 -0.40469 -0.46921 C -0.41459 -0.48727 -0.40157 -0.46574 -0.41407 -0.48079 C -0.41615 -0.48333 -0.41685 -0.48773 -0.41945 -0.48958 C -0.42396 -0.49236 -0.43421 -0.49398 -0.43421 -0.49375 C -0.4382 -0.49653 -0.44619 -0.50278 -0.45087 -0.50486 C -0.45816 -0.5081 -0.4731 -0.51389 -0.4731 -0.51343 C -0.47553 -0.51829 -0.47709 -0.52361 -0.48056 -0.52708 C -0.4823 -0.52917 -0.48542 -0.52847 -0.48785 -0.5294 C -0.49306 -0.53171 -0.49636 -0.53426 -0.50087 -0.5382 C -0.5066 -0.54861 -0.52014 -0.55486 -0.53039 -0.5581 C -0.55452 -0.57986 -0.52518 -0.55486 -0.54323 -0.5669 C -0.54723 -0.56945 -0.55435 -0.5757 -0.55435 -0.57546 C -0.55608 -0.5794 -0.5573 -0.5838 -0.5599 -0.58681 C -0.56164 -0.58912 -0.56528 -0.58912 -0.56737 -0.5912 C -0.56893 -0.59306 -0.56962 -0.59583 -0.57101 -0.59792 C -0.57257 -0.60023 -0.575 -0.60208 -0.57639 -0.6044 C -0.58108 -0.61227 -0.58021 -0.62107 -0.58386 -0.62894 C -0.58612 -0.63357 -0.58889 -0.63773 -0.59132 -0.64213 C -0.59705 -0.65278 -0.59671 -0.64213 -0.59671 -0.64861 " pathEditMode="relative" rAng="0" ptsTypes="fffffffffffffffffffffffffffffffffffffffffffffffffffffA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9" y="-3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5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0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500"/>
                            </p:stCondLst>
                            <p:childTnLst>
                              <p:par>
                                <p:cTn id="31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967 -0.64861 C -0.59722 -0.64653 -0.59827 -0.64444 -0.59827 -0.64236 C -0.59827 -0.44028 -0.6441 -0.44305 -0.56545 -0.43611 C -0.48837 -0.43912 -0.49462 -0.43819 -0.58438 -0.43819 " pathEditMode="relative" rAng="0" ptsTypes="fffA">
                                      <p:cBhvr>
                                        <p:cTn id="3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" y="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8" grpId="0" animBg="1"/>
      <p:bldP spid="7" grpId="0" animBg="1"/>
      <p:bldP spid="4" grpId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0_0.tmp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0" y="0"/>
            <a:ext cx="9144000" cy="407194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4282" y="5000636"/>
            <a:ext cx="87154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Щелкните правой кнопкой мыши на выделенных слайдах, чтобы вызвать меню и выберите в нем </a:t>
            </a:r>
            <a:r>
              <a:rPr lang="ru-RU" sz="2000" b="1" dirty="0" smtClean="0"/>
              <a:t>«Отправить» - «</a:t>
            </a:r>
            <a:r>
              <a:rPr lang="en-US" sz="2000" b="1" dirty="0" smtClean="0"/>
              <a:t>Microsoft Office</a:t>
            </a:r>
            <a:r>
              <a:rPr lang="ru-RU" sz="2000" b="1" dirty="0" smtClean="0"/>
              <a:t>». </a:t>
            </a:r>
            <a:endParaRPr lang="ru-RU" sz="2000" b="1" dirty="0"/>
          </a:p>
        </p:txBody>
      </p:sp>
      <p:sp>
        <p:nvSpPr>
          <p:cNvPr id="6" name="Стрелка вверх 5"/>
          <p:cNvSpPr/>
          <p:nvPr/>
        </p:nvSpPr>
        <p:spPr>
          <a:xfrm>
            <a:off x="357158" y="4214818"/>
            <a:ext cx="357190" cy="285752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7" name="Рисунок 6" descr="12_0.tmp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5072066" y="1285860"/>
            <a:ext cx="3071834" cy="350046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14282" y="5929330"/>
            <a:ext cx="87154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В открывшем окне выберите  программу </a:t>
            </a:r>
            <a:r>
              <a:rPr lang="en-US" sz="2000" b="1" dirty="0" smtClean="0"/>
              <a:t>Microsoft Office PowerPoint </a:t>
            </a:r>
            <a:r>
              <a:rPr lang="ru-RU" sz="2000" dirty="0" smtClean="0"/>
              <a:t>. </a:t>
            </a:r>
          </a:p>
          <a:p>
            <a:r>
              <a:rPr lang="ru-RU" sz="2000" dirty="0" smtClean="0"/>
              <a:t>Щелкните </a:t>
            </a:r>
            <a:r>
              <a:rPr lang="ru-RU" sz="2000" b="1" dirty="0" smtClean="0"/>
              <a:t>«Отправить».</a:t>
            </a:r>
          </a:p>
          <a:p>
            <a:endParaRPr lang="ru-RU" sz="2000" dirty="0" smtClean="0"/>
          </a:p>
          <a:p>
            <a:endParaRPr lang="ru-RU" sz="2000" dirty="0"/>
          </a:p>
        </p:txBody>
      </p:sp>
      <p:pic>
        <p:nvPicPr>
          <p:cNvPr id="10" name="Рисунок 9" descr="щдощ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5072066" y="2571744"/>
            <a:ext cx="2976562" cy="2214578"/>
          </a:xfrm>
          <a:prstGeom prst="rect">
            <a:avLst/>
          </a:prstGeom>
        </p:spPr>
      </p:pic>
      <p:sp>
        <p:nvSpPr>
          <p:cNvPr id="9" name="Стрелка вверх 8"/>
          <p:cNvSpPr/>
          <p:nvPr/>
        </p:nvSpPr>
        <p:spPr>
          <a:xfrm>
            <a:off x="4786314" y="6357958"/>
            <a:ext cx="357190" cy="285752"/>
          </a:xfrm>
          <a:prstGeom prst="upArrow">
            <a:avLst>
              <a:gd name="adj1" fmla="val 42000"/>
              <a:gd name="adj2" fmla="val 50000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Управляющая кнопка: настраиваемая 10">
            <a:hlinkClick r:id="" action="ppaction://hlinkshowjump?jump=nextslide" highlightClick="1"/>
          </p:cNvPr>
          <p:cNvSpPr/>
          <p:nvPr/>
        </p:nvSpPr>
        <p:spPr>
          <a:xfrm>
            <a:off x="7572364" y="6500810"/>
            <a:ext cx="1571636" cy="357190"/>
          </a:xfrm>
          <a:prstGeom prst="actionButtonBlank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Далее</a:t>
            </a:r>
            <a:endParaRPr lang="ru-RU" dirty="0"/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52 -0.03168 C 0.00191 -0.04394 0.00416 -0.05434 0.0092 -0.06544 C 0.00972 -0.09297 0.00937 -0.11679 0.01354 -0.14315 C 0.01406 -0.14778 0.01423 -0.15263 0.01632 -0.15726 C 0.01996 -0.16466 0.01857 -0.16119 0.02066 -0.16905 C 0.02257 -0.18594 0.02048 -0.17645 0.02482 -0.18894 C 0.02587 -0.19195 0.02777 -0.19819 0.02777 -0.19796 C 0.02899 -0.20698 0.0309 -0.21669 0.0335 -0.22548 C 0.03576 -0.23219 0.03906 -0.23843 0.0408 -0.24537 C 0.04531 -0.2648 0.05069 -0.28446 0.05659 -0.30342 C 0.05972 -0.31359 0.06215 -0.3247 0.06371 -0.33533 C 0.06475 -0.34181 0.06666 -0.35522 0.06666 -0.35499 C 0.06684 -0.36239 0.06128 -0.40333 0.07517 -0.41327 C 0.08159 -0.42345 0.07708 -0.41928 0.09826 -0.41466 C 0.10798 -0.41258 0.12083 -0.40425 0.13142 -0.40402 C 0.16007 -0.40356 0.18871 -0.40402 0.21753 -0.40402 " pathEditMode="relative" rAng="0" ptsTypes="fffffffffffffffA">
                                      <p:cBhvr>
                                        <p:cTn id="6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9" y="-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000"/>
                            </p:stCondLst>
                            <p:childTnLst>
                              <p:par>
                                <p:cTn id="19" presetID="2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000"/>
                            </p:stCondLst>
                            <p:childTnLst>
                              <p:par>
                                <p:cTn id="23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78 3.33333E-6 C -0.00243 -0.01389 -0.00642 -0.06598 0.00243 -0.0882 C 0.00278 -0.09028 0.00278 -0.0926 0.00347 -0.09445 C 0.00417 -0.09607 0.00573 -0.09653 0.00625 -0.09861 C 0.0125 -0.12593 0.00313 -0.10047 0.01007 -0.11783 C 0.01077 -0.14051 0.00799 -0.15973 0.01528 -0.17801 C 0.01684 -0.18611 0.01858 -0.18773 0.02292 -0.1926 C 0.02969 -0.22431 0.02396 -0.25926 0.0309 -0.29098 C 0.03177 -0.30463 0.03056 -0.31111 0.03733 -0.31806 C 0.04375 -0.34861 0.04254 -0.33658 0.04254 -0.38496 " pathEditMode="relative" rAng="0" ptsTypes="fffffffffA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" y="-1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500"/>
                            </p:stCondLst>
                            <p:childTnLst>
                              <p:par>
                                <p:cTn id="26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9000"/>
                            </p:stCondLst>
                            <p:childTnLst>
                              <p:par>
                                <p:cTn id="30" presetID="0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427 -0.30093 C 0.04688 -0.29445 0.04375 -0.29885 0.05052 -0.29561 C 0.05469 -0.29375 0.06285 -0.28912 0.06285 -0.28889 C 0.06684 -0.28357 0.07066 -0.28357 0.07656 -0.27986 C 0.08629 -0.27408 0.09132 -0.26875 0.10278 -0.26551 C 0.11077 -0.26088 0.10556 -0.2632 0.11979 -0.26019 C 0.1217 -0.25973 0.12587 -0.25903 0.12587 -0.2588 C 0.13455 -0.2551 0.14323 -0.25093 0.15191 -0.24723 C 0.15347 -0.2463 0.15486 -0.24491 0.1566 -0.24445 C 0.16059 -0.24352 0.16476 -0.24352 0.16893 -0.24306 C 0.17153 -0.23079 0.16945 -0.23287 0.18733 -0.23148 C 0.19184 -0.2301 0.19809 -0.23033 0.20122 -0.22732 " pathEditMode="relative" rAng="0" ptsTypes="fffffffffffA">
                                      <p:cBhvr>
                                        <p:cTn id="3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" y="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1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  <p:bldP spid="9" grpId="0" animBg="1"/>
      <p:bldP spid="9" grpId="1" animBg="1"/>
      <p:bldP spid="9" grpId="2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5720" y="500042"/>
            <a:ext cx="83582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Щелк -  и все наши фотографии  как по волшебной палочке оказались в презентации. Она пока без имени, но это наше будущее слайд-шоу. </a:t>
            </a:r>
            <a:endParaRPr lang="ru-RU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214282" y="5214950"/>
            <a:ext cx="75724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Надеюсь, минуты вам для этого хватило! Переходим ко второму действию. </a:t>
            </a:r>
            <a:endParaRPr lang="ru-RU" sz="2000" dirty="0"/>
          </a:p>
        </p:txBody>
      </p:sp>
      <p:pic>
        <p:nvPicPr>
          <p:cNvPr id="8" name="Рисунок 7" descr="щш а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1285852" y="1643050"/>
            <a:ext cx="6217752" cy="3357586"/>
          </a:xfrm>
          <a:prstGeom prst="rect">
            <a:avLst/>
          </a:prstGeom>
        </p:spPr>
      </p:pic>
      <p:sp>
        <p:nvSpPr>
          <p:cNvPr id="6" name="Управляющая кнопка: настраиваемая 5">
            <a:hlinkClick r:id="rId4" action="ppaction://hlinksldjump" highlightClick="1"/>
          </p:cNvPr>
          <p:cNvSpPr/>
          <p:nvPr/>
        </p:nvSpPr>
        <p:spPr>
          <a:xfrm>
            <a:off x="7572364" y="6500810"/>
            <a:ext cx="1571636" cy="357190"/>
          </a:xfrm>
          <a:prstGeom prst="actionButtonBlank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Меню</a:t>
            </a:r>
            <a:endParaRPr lang="ru-RU" dirty="0"/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7_0.tmp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2" y="571480"/>
            <a:ext cx="9143998" cy="2335135"/>
          </a:xfrm>
          <a:prstGeom prst="rect">
            <a:avLst/>
          </a:prstGeom>
        </p:spPr>
      </p:pic>
      <p:pic>
        <p:nvPicPr>
          <p:cNvPr id="3" name="Рисунок 2" descr="26_0.tmp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2" y="3071810"/>
            <a:ext cx="9143998" cy="235745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5715016"/>
            <a:ext cx="83582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В режиме </a:t>
            </a:r>
            <a:r>
              <a:rPr lang="ru-RU" sz="2000" b="1" dirty="0" smtClean="0"/>
              <a:t>«Сортировка слайдов» </a:t>
            </a:r>
            <a:r>
              <a:rPr lang="ru-RU" sz="2000" dirty="0" smtClean="0"/>
              <a:t>перетащите слайды так, как вы планируете  их показать в слайд-шоу.</a:t>
            </a:r>
            <a:endParaRPr lang="ru-RU" sz="2000" dirty="0"/>
          </a:p>
        </p:txBody>
      </p:sp>
      <p:cxnSp>
        <p:nvCxnSpPr>
          <p:cNvPr id="8" name="Прямая со стрелкой 7"/>
          <p:cNvCxnSpPr/>
          <p:nvPr/>
        </p:nvCxnSpPr>
        <p:spPr>
          <a:xfrm rot="10800000" flipV="1">
            <a:off x="2571736" y="1500174"/>
            <a:ext cx="1428760" cy="71438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rot="5400000" flipH="1" flipV="1">
            <a:off x="1750199" y="1321579"/>
            <a:ext cx="1285884" cy="64294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357686" y="1785926"/>
            <a:ext cx="40005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Так было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43438" y="4429132"/>
            <a:ext cx="40005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Так стало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14" name="Управляющая кнопка: настраиваемая 13">
            <a:hlinkClick r:id="rId5" action="ppaction://hlinksldjump" highlightClick="1"/>
          </p:cNvPr>
          <p:cNvSpPr/>
          <p:nvPr/>
        </p:nvSpPr>
        <p:spPr>
          <a:xfrm>
            <a:off x="7572364" y="6500810"/>
            <a:ext cx="1571636" cy="357190"/>
          </a:xfrm>
          <a:prstGeom prst="actionButtonBlank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Меню</a:t>
            </a:r>
            <a:endParaRPr lang="ru-RU" dirty="0"/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8_0.tmp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0" y="714356"/>
            <a:ext cx="9144000" cy="492920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14282" y="142852"/>
            <a:ext cx="8572560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2. Вставка музыкального сопровождения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5643578"/>
            <a:ext cx="89297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В меню </a:t>
            </a:r>
            <a:r>
              <a:rPr lang="ru-RU" sz="2000" b="1" dirty="0" smtClean="0"/>
              <a:t>«Вставка»</a:t>
            </a:r>
            <a:r>
              <a:rPr lang="ru-RU" sz="2000" dirty="0" smtClean="0"/>
              <a:t> выберите </a:t>
            </a:r>
            <a:r>
              <a:rPr lang="ru-RU" sz="2000" b="1" dirty="0" smtClean="0"/>
              <a:t>«Звук»</a:t>
            </a:r>
            <a:r>
              <a:rPr lang="ru-RU" sz="2000" dirty="0" smtClean="0"/>
              <a:t>.</a:t>
            </a:r>
          </a:p>
          <a:p>
            <a:endParaRPr lang="ru-RU" sz="2000" dirty="0"/>
          </a:p>
        </p:txBody>
      </p:sp>
      <p:sp>
        <p:nvSpPr>
          <p:cNvPr id="5" name="Стрелка вверх 4"/>
          <p:cNvSpPr/>
          <p:nvPr/>
        </p:nvSpPr>
        <p:spPr>
          <a:xfrm>
            <a:off x="4714876" y="5643578"/>
            <a:ext cx="285752" cy="214314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Управляющая кнопка: настраиваемая 5">
            <a:hlinkClick r:id="" action="ppaction://hlinkshowjump?jump=nextslide" highlightClick="1"/>
          </p:cNvPr>
          <p:cNvSpPr/>
          <p:nvPr/>
        </p:nvSpPr>
        <p:spPr>
          <a:xfrm>
            <a:off x="7572364" y="6500810"/>
            <a:ext cx="1571636" cy="357190"/>
          </a:xfrm>
          <a:prstGeom prst="actionButtonBlank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Далее</a:t>
            </a:r>
            <a:endParaRPr lang="ru-RU" dirty="0"/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278 -0.0141 0.00017 -0.00208 -0.00451 -0.01387 C -0.0118 -0.03214 -0.0059 -0.02775 -0.01493 -0.03191 C -0.01892 -0.04671 -0.02517 -0.05111 -0.03281 -0.06174 C -0.03489 -0.06961 -0.03819 -0.07285 -0.04323 -0.07747 C -0.04514 -0.08117 -0.04566 -0.08603 -0.04774 -0.0895 C -0.05035 -0.09389 -0.05521 -0.09551 -0.05816 -0.09944 C -0.05989 -0.10175 -0.06094 -0.10499 -0.06267 -0.1073 C -0.06389 -0.10892 -0.0658 -0.10962 -0.06719 -0.11124 C -0.07361 -0.11817 -0.06649 -0.11239 -0.07309 -0.12118 C -0.08108 -0.13182 -0.08976 -0.14408 -0.1 -0.15101 C -0.10955 -0.16443 -0.09514 -0.14477 -0.10746 -0.15911 C -0.11059 -0.16281 -0.11649 -0.1709 -0.11649 -0.1709 C -0.1184 -0.17946 -0.12135 -0.18409 -0.12691 -0.18894 C -0.12986 -0.19495 -0.13194 -0.20166 -0.13576 -0.20675 C -0.13733 -0.20883 -0.13906 -0.21045 -0.14028 -0.21276 C -0.14618 -0.2234 -0.15017 -0.2345 -0.15816 -0.2426 C -0.16389 -0.25508 -0.17205 -0.2789 -0.17917 -0.28839 C -0.18125 -0.29093 -0.18333 -0.29324 -0.18507 -0.29625 C -0.18646 -0.29856 -0.18663 -0.3018 -0.18802 -0.30411 C -0.20694 -0.3351 -0.19201 -0.30434 -0.20295 -0.32816 C -0.20573 -0.34227 -0.21423 -0.35175 -0.21788 -0.36586 C -0.21996 -0.37372 -0.22014 -0.38066 -0.22396 -0.3876 C -0.22621 -0.39755 -0.22934 -0.40564 -0.23576 -0.41165 C -0.23854 -0.42067 -0.24097 -0.42877 -0.24635 -0.43547 C -0.24896 -0.44218 -0.24983 -0.44819 -0.25382 -0.45328 C -0.26441 -0.48705 -0.28246 -0.51387 -0.29844 -0.54278 C -0.3033 -0.56151 -0.31753 -0.5777 -0.3283 -0.59042 C -0.3309 -0.59343 -0.33333 -0.59713 -0.33576 -0.60037 C -0.33837 -0.60384 -0.34479 -0.60846 -0.34479 -0.60846 C -0.34983 -0.61887 -0.35503 -0.63205 -0.36423 -0.63621 C -0.37135 -0.64569 -0.375 -0.6568 -0.38507 -0.66003 C -0.41059 -0.68779 -0.37552 -0.65055 -0.4 -0.67391 C -0.40121 -0.67507 -0.40417 -0.67715 -0.40295 -0.67807 C -0.40121 -0.67923 -0.39896 -0.67668 -0.39705 -0.67599 C -0.39496 -0.67414 -0.39097 -0.66998 -0.38802 -0.66998 C -0.32882 -0.66998 -0.26962 -0.67345 -0.21042 -0.67391 C -0.09548 -0.67483 0.01945 -0.6753 0.13438 -0.67599 C 0.15434 -0.6753 0.17413 -0.67483 0.1941 -0.67391 C 0.20556 -0.67345 0.22222 -0.68501 0.2283 -0.67206 C 0.23767 -0.65171 0.2283 -0.62419 0.2283 -0.60037 " pathEditMode="relative" ptsTypes="ffffffffffffffffffffffffffffffffffffffffA">
                                      <p:cBhvr>
                                        <p:cTn id="9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663</Words>
  <Application>Microsoft Office PowerPoint</Application>
  <PresentationFormat>Экран (4:3)</PresentationFormat>
  <Paragraphs>108</Paragraphs>
  <Slides>23</Slides>
  <Notes>16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Слайд-шоу за 5 минут</dc:title>
  <dc:creator/>
  <cp:lastModifiedBy/>
  <cp:revision>1</cp:revision>
  <dcterms:created xsi:type="dcterms:W3CDTF">2009-07-04T10:57:50Z</dcterms:created>
  <dcterms:modified xsi:type="dcterms:W3CDTF">2009-07-11T15:14:52Z</dcterms:modified>
</cp:coreProperties>
</file>